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698" r:id="rId3"/>
    <p:sldId id="679" r:id="rId4"/>
    <p:sldId id="699" r:id="rId5"/>
    <p:sldId id="701" r:id="rId6"/>
    <p:sldId id="700" r:id="rId7"/>
    <p:sldId id="702" r:id="rId8"/>
    <p:sldId id="703" r:id="rId9"/>
    <p:sldId id="704" r:id="rId10"/>
    <p:sldId id="294" r:id="rId11"/>
    <p:sldId id="638" r:id="rId12"/>
    <p:sldId id="705" r:id="rId13"/>
    <p:sldId id="631" r:id="rId14"/>
    <p:sldId id="630" r:id="rId15"/>
    <p:sldId id="632" r:id="rId16"/>
    <p:sldId id="633" r:id="rId17"/>
    <p:sldId id="635" r:id="rId18"/>
    <p:sldId id="634" r:id="rId19"/>
    <p:sldId id="643" r:id="rId20"/>
    <p:sldId id="646" r:id="rId21"/>
    <p:sldId id="647" r:id="rId22"/>
    <p:sldId id="648" r:id="rId23"/>
    <p:sldId id="649" r:id="rId24"/>
    <p:sldId id="706" r:id="rId25"/>
    <p:sldId id="662" r:id="rId26"/>
    <p:sldId id="707" r:id="rId27"/>
    <p:sldId id="656" r:id="rId28"/>
    <p:sldId id="657" r:id="rId29"/>
    <p:sldId id="658" r:id="rId30"/>
    <p:sldId id="668" r:id="rId31"/>
    <p:sldId id="669" r:id="rId32"/>
    <p:sldId id="659" r:id="rId33"/>
    <p:sldId id="660" r:id="rId34"/>
    <p:sldId id="663" r:id="rId35"/>
    <p:sldId id="640" r:id="rId36"/>
    <p:sldId id="709" r:id="rId37"/>
    <p:sldId id="708" r:id="rId38"/>
    <p:sldId id="264" r:id="rId39"/>
    <p:sldId id="710" r:id="rId40"/>
    <p:sldId id="711" r:id="rId41"/>
    <p:sldId id="712" r:id="rId42"/>
    <p:sldId id="713" r:id="rId43"/>
    <p:sldId id="714" r:id="rId44"/>
    <p:sldId id="715" r:id="rId45"/>
    <p:sldId id="717" r:id="rId46"/>
    <p:sldId id="716"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92D6A7-C650-4693-9B11-0951126BBDF7}" v="33" dt="2021-11-03T01:00:56.51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16" autoAdjust="0"/>
    <p:restoredTop sz="95246" autoAdjust="0"/>
  </p:normalViewPr>
  <p:slideViewPr>
    <p:cSldViewPr snapToGrid="0">
      <p:cViewPr varScale="1">
        <p:scale>
          <a:sx n="114" d="100"/>
          <a:sy n="114" d="100"/>
        </p:scale>
        <p:origin x="51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es-Antoine Guilbault" userId="735c31a39ff723a8" providerId="LiveId" clId="{6EE2B309-77F5-4A5E-931F-0C0D7B52829A}"/>
    <pc:docChg chg="modSld">
      <pc:chgData name="Charles-Antoine Guilbault" userId="735c31a39ff723a8" providerId="LiveId" clId="{6EE2B309-77F5-4A5E-931F-0C0D7B52829A}" dt="2021-04-21T00:07:27.456" v="3" actId="1076"/>
      <pc:docMkLst>
        <pc:docMk/>
      </pc:docMkLst>
      <pc:sldChg chg="modSp mod">
        <pc:chgData name="Charles-Antoine Guilbault" userId="735c31a39ff723a8" providerId="LiveId" clId="{6EE2B309-77F5-4A5E-931F-0C0D7B52829A}" dt="2021-04-21T00:07:27.456" v="3" actId="1076"/>
        <pc:sldMkLst>
          <pc:docMk/>
          <pc:sldMk cId="796349104" sldId="677"/>
        </pc:sldMkLst>
        <pc:picChg chg="mod">
          <ac:chgData name="Charles-Antoine Guilbault" userId="735c31a39ff723a8" providerId="LiveId" clId="{6EE2B309-77F5-4A5E-931F-0C0D7B52829A}" dt="2021-04-21T00:07:27.456" v="3" actId="1076"/>
          <ac:picMkLst>
            <pc:docMk/>
            <pc:sldMk cId="796349104" sldId="677"/>
            <ac:picMk id="4" creationId="{CA1F5CB6-C23A-420B-B07B-8017372BBD45}"/>
          </ac:picMkLst>
        </pc:picChg>
      </pc:sldChg>
    </pc:docChg>
  </pc:docChgLst>
  <pc:docChgLst>
    <pc:chgData name="C-A Guilbault" userId="735c31a39ff723a8" providerId="LiveId" clId="{6EE2B309-77F5-4A5E-931F-0C0D7B52829A}"/>
    <pc:docChg chg="undo custSel addSld delSld modSld">
      <pc:chgData name="C-A Guilbault" userId="735c31a39ff723a8" providerId="LiveId" clId="{6EE2B309-77F5-4A5E-931F-0C0D7B52829A}" dt="2021-04-20T15:55:51.997" v="2014" actId="20577"/>
      <pc:docMkLst>
        <pc:docMk/>
      </pc:docMkLst>
      <pc:sldChg chg="addSp delSp modSp mod">
        <pc:chgData name="C-A Guilbault" userId="735c31a39ff723a8" providerId="LiveId" clId="{6EE2B309-77F5-4A5E-931F-0C0D7B52829A}" dt="2021-04-20T00:27:16.320" v="63" actId="1076"/>
        <pc:sldMkLst>
          <pc:docMk/>
          <pc:sldMk cId="3881515955" sldId="256"/>
        </pc:sldMkLst>
        <pc:spChg chg="mod">
          <ac:chgData name="C-A Guilbault" userId="735c31a39ff723a8" providerId="LiveId" clId="{6EE2B309-77F5-4A5E-931F-0C0D7B52829A}" dt="2021-04-20T00:26:13.385" v="56" actId="20577"/>
          <ac:spMkLst>
            <pc:docMk/>
            <pc:sldMk cId="3881515955" sldId="256"/>
            <ac:spMk id="2" creationId="{22460F02-27A6-4A54-A332-27E745F22682}"/>
          </ac:spMkLst>
        </pc:spChg>
        <pc:spChg chg="mod">
          <ac:chgData name="C-A Guilbault" userId="735c31a39ff723a8" providerId="LiveId" clId="{6EE2B309-77F5-4A5E-931F-0C0D7B52829A}" dt="2021-04-20T00:25:58.441" v="47" actId="20577"/>
          <ac:spMkLst>
            <pc:docMk/>
            <pc:sldMk cId="3881515955" sldId="256"/>
            <ac:spMk id="3" creationId="{F292F939-EB00-4D8A-AC2C-574F1BAC7EE6}"/>
          </ac:spMkLst>
        </pc:spChg>
        <pc:spChg chg="add del mod">
          <ac:chgData name="C-A Guilbault" userId="735c31a39ff723a8" providerId="LiveId" clId="{6EE2B309-77F5-4A5E-931F-0C0D7B52829A}" dt="2021-04-20T00:27:11.024" v="62" actId="478"/>
          <ac:spMkLst>
            <pc:docMk/>
            <pc:sldMk cId="3881515955" sldId="256"/>
            <ac:spMk id="7" creationId="{687C6A4B-E270-42FF-8C69-29DE4A10BA46}"/>
          </ac:spMkLst>
        </pc:spChg>
        <pc:picChg chg="del">
          <ac:chgData name="C-A Guilbault" userId="735c31a39ff723a8" providerId="LiveId" clId="{6EE2B309-77F5-4A5E-931F-0C0D7B52829A}" dt="2021-04-20T00:26:15.512" v="57" actId="478"/>
          <ac:picMkLst>
            <pc:docMk/>
            <pc:sldMk cId="3881515955" sldId="256"/>
            <ac:picMk id="4" creationId="{EA7AAAF7-93AB-45E8-ADA6-16509DAACCBD}"/>
          </ac:picMkLst>
        </pc:picChg>
        <pc:picChg chg="add mod">
          <ac:chgData name="C-A Guilbault" userId="735c31a39ff723a8" providerId="LiveId" clId="{6EE2B309-77F5-4A5E-931F-0C0D7B52829A}" dt="2021-04-20T00:27:16.320" v="63" actId="1076"/>
          <ac:picMkLst>
            <pc:docMk/>
            <pc:sldMk cId="3881515955" sldId="256"/>
            <ac:picMk id="6" creationId="{24458B53-9E42-4D61-B226-DD8C67D0D88A}"/>
          </ac:picMkLst>
        </pc:picChg>
      </pc:sldChg>
      <pc:sldChg chg="modSp mod">
        <pc:chgData name="C-A Guilbault" userId="735c31a39ff723a8" providerId="LiveId" clId="{6EE2B309-77F5-4A5E-931F-0C0D7B52829A}" dt="2021-04-20T00:27:58.452" v="86" actId="313"/>
        <pc:sldMkLst>
          <pc:docMk/>
          <pc:sldMk cId="2089441017" sldId="261"/>
        </pc:sldMkLst>
        <pc:spChg chg="mod">
          <ac:chgData name="C-A Guilbault" userId="735c31a39ff723a8" providerId="LiveId" clId="{6EE2B309-77F5-4A5E-931F-0C0D7B52829A}" dt="2021-04-20T00:27:58.452" v="86" actId="313"/>
          <ac:spMkLst>
            <pc:docMk/>
            <pc:sldMk cId="2089441017" sldId="261"/>
            <ac:spMk id="3" creationId="{240EA55C-C50B-49F8-AF09-A0F451D67C70}"/>
          </ac:spMkLst>
        </pc:spChg>
      </pc:sldChg>
      <pc:sldChg chg="modSp mod">
        <pc:chgData name="C-A Guilbault" userId="735c31a39ff723a8" providerId="LiveId" clId="{6EE2B309-77F5-4A5E-931F-0C0D7B52829A}" dt="2021-04-20T13:03:49.275" v="118" actId="5793"/>
        <pc:sldMkLst>
          <pc:docMk/>
          <pc:sldMk cId="3032787800" sldId="661"/>
        </pc:sldMkLst>
        <pc:spChg chg="mod">
          <ac:chgData name="C-A Guilbault" userId="735c31a39ff723a8" providerId="LiveId" clId="{6EE2B309-77F5-4A5E-931F-0C0D7B52829A}" dt="2021-04-20T13:03:23.439" v="114" actId="20577"/>
          <ac:spMkLst>
            <pc:docMk/>
            <pc:sldMk cId="3032787800" sldId="661"/>
            <ac:spMk id="2" creationId="{FCF3FDFB-D403-4C1F-9C8C-D8A0987753A6}"/>
          </ac:spMkLst>
        </pc:spChg>
        <pc:spChg chg="mod">
          <ac:chgData name="C-A Guilbault" userId="735c31a39ff723a8" providerId="LiveId" clId="{6EE2B309-77F5-4A5E-931F-0C0D7B52829A}" dt="2021-04-20T13:03:49.275" v="118" actId="5793"/>
          <ac:spMkLst>
            <pc:docMk/>
            <pc:sldMk cId="3032787800" sldId="661"/>
            <ac:spMk id="3" creationId="{6B57B5EA-E1D2-4EF9-8480-8618FAFF7467}"/>
          </ac:spMkLst>
        </pc:spChg>
      </pc:sldChg>
      <pc:sldChg chg="modSp mod">
        <pc:chgData name="C-A Guilbault" userId="735c31a39ff723a8" providerId="LiveId" clId="{6EE2B309-77F5-4A5E-931F-0C0D7B52829A}" dt="2021-04-20T14:12:45.106" v="286" actId="20577"/>
        <pc:sldMkLst>
          <pc:docMk/>
          <pc:sldMk cId="2630257526" sldId="662"/>
        </pc:sldMkLst>
        <pc:spChg chg="mod">
          <ac:chgData name="C-A Guilbault" userId="735c31a39ff723a8" providerId="LiveId" clId="{6EE2B309-77F5-4A5E-931F-0C0D7B52829A}" dt="2021-04-20T14:12:25.543" v="272" actId="20577"/>
          <ac:spMkLst>
            <pc:docMk/>
            <pc:sldMk cId="2630257526" sldId="662"/>
            <ac:spMk id="2" creationId="{7D2AA80B-E02B-438E-B870-E34FCC8FB975}"/>
          </ac:spMkLst>
        </pc:spChg>
        <pc:spChg chg="mod">
          <ac:chgData name="C-A Guilbault" userId="735c31a39ff723a8" providerId="LiveId" clId="{6EE2B309-77F5-4A5E-931F-0C0D7B52829A}" dt="2021-04-20T14:12:45.106" v="286" actId="20577"/>
          <ac:spMkLst>
            <pc:docMk/>
            <pc:sldMk cId="2630257526" sldId="662"/>
            <ac:spMk id="3" creationId="{655636C5-1300-469A-998B-A660DE6B7A02}"/>
          </ac:spMkLst>
        </pc:spChg>
      </pc:sldChg>
      <pc:sldChg chg="del">
        <pc:chgData name="C-A Guilbault" userId="735c31a39ff723a8" providerId="LiveId" clId="{6EE2B309-77F5-4A5E-931F-0C0D7B52829A}" dt="2021-04-20T13:26:37.178" v="122" actId="47"/>
        <pc:sldMkLst>
          <pc:docMk/>
          <pc:sldMk cId="414526257" sldId="663"/>
        </pc:sldMkLst>
      </pc:sldChg>
      <pc:sldChg chg="modSp mod">
        <pc:chgData name="C-A Guilbault" userId="735c31a39ff723a8" providerId="LiveId" clId="{6EE2B309-77F5-4A5E-931F-0C0D7B52829A}" dt="2021-04-20T15:44:07.012" v="1835" actId="20577"/>
        <pc:sldMkLst>
          <pc:docMk/>
          <pc:sldMk cId="2711794091" sldId="664"/>
        </pc:sldMkLst>
        <pc:spChg chg="mod">
          <ac:chgData name="C-A Guilbault" userId="735c31a39ff723a8" providerId="LiveId" clId="{6EE2B309-77F5-4A5E-931F-0C0D7B52829A}" dt="2021-04-20T15:44:07.012" v="1835" actId="20577"/>
          <ac:spMkLst>
            <pc:docMk/>
            <pc:sldMk cId="2711794091" sldId="664"/>
            <ac:spMk id="2" creationId="{FCF3FDFB-D403-4C1F-9C8C-D8A0987753A6}"/>
          </ac:spMkLst>
        </pc:spChg>
        <pc:spChg chg="mod">
          <ac:chgData name="C-A Guilbault" userId="735c31a39ff723a8" providerId="LiveId" clId="{6EE2B309-77F5-4A5E-931F-0C0D7B52829A}" dt="2021-04-20T13:03:53.088" v="121" actId="5793"/>
          <ac:spMkLst>
            <pc:docMk/>
            <pc:sldMk cId="2711794091" sldId="664"/>
            <ac:spMk id="3" creationId="{6B57B5EA-E1D2-4EF9-8480-8618FAFF7467}"/>
          </ac:spMkLst>
        </pc:spChg>
      </pc:sldChg>
      <pc:sldChg chg="addSp delSp modSp mod">
        <pc:chgData name="C-A Guilbault" userId="735c31a39ff723a8" providerId="LiveId" clId="{6EE2B309-77F5-4A5E-931F-0C0D7B52829A}" dt="2021-04-20T15:09:20.111" v="729" actId="123"/>
        <pc:sldMkLst>
          <pc:docMk/>
          <pc:sldMk cId="1575528709" sldId="665"/>
        </pc:sldMkLst>
        <pc:spChg chg="mod">
          <ac:chgData name="C-A Guilbault" userId="735c31a39ff723a8" providerId="LiveId" clId="{6EE2B309-77F5-4A5E-931F-0C0D7B52829A}" dt="2021-04-20T14:13:00.581" v="291" actId="20577"/>
          <ac:spMkLst>
            <pc:docMk/>
            <pc:sldMk cId="1575528709" sldId="665"/>
            <ac:spMk id="2" creationId="{BC48986E-46E6-4CCC-98CB-DD3AE3F853E6}"/>
          </ac:spMkLst>
        </pc:spChg>
        <pc:spChg chg="mod">
          <ac:chgData name="C-A Guilbault" userId="735c31a39ff723a8" providerId="LiveId" clId="{6EE2B309-77F5-4A5E-931F-0C0D7B52829A}" dt="2021-04-20T15:09:20.111" v="729" actId="123"/>
          <ac:spMkLst>
            <pc:docMk/>
            <pc:sldMk cId="1575528709" sldId="665"/>
            <ac:spMk id="3" creationId="{661C95E3-2711-41EC-A883-3D81AE4C8233}"/>
          </ac:spMkLst>
        </pc:spChg>
        <pc:spChg chg="add del mod">
          <ac:chgData name="C-A Guilbault" userId="735c31a39ff723a8" providerId="LiveId" clId="{6EE2B309-77F5-4A5E-931F-0C0D7B52829A}" dt="2021-04-20T13:42:06.345" v="154" actId="478"/>
          <ac:spMkLst>
            <pc:docMk/>
            <pc:sldMk cId="1575528709" sldId="665"/>
            <ac:spMk id="6" creationId="{6BA36CFC-A5FF-4E13-905F-06064B26371B}"/>
          </ac:spMkLst>
        </pc:spChg>
        <pc:picChg chg="add mod">
          <ac:chgData name="C-A Guilbault" userId="735c31a39ff723a8" providerId="LiveId" clId="{6EE2B309-77F5-4A5E-931F-0C0D7B52829A}" dt="2021-04-20T13:42:02.857" v="153" actId="1076"/>
          <ac:picMkLst>
            <pc:docMk/>
            <pc:sldMk cId="1575528709" sldId="665"/>
            <ac:picMk id="5" creationId="{01594FAF-D291-42CC-BEAC-5483CF3F9296}"/>
          </ac:picMkLst>
        </pc:picChg>
      </pc:sldChg>
      <pc:sldChg chg="addSp delSp modSp mod">
        <pc:chgData name="C-A Guilbault" userId="735c31a39ff723a8" providerId="LiveId" clId="{6EE2B309-77F5-4A5E-931F-0C0D7B52829A}" dt="2021-04-20T15:30:52.998" v="1138" actId="313"/>
        <pc:sldMkLst>
          <pc:docMk/>
          <pc:sldMk cId="2752878831" sldId="667"/>
        </pc:sldMkLst>
        <pc:spChg chg="mod">
          <ac:chgData name="C-A Guilbault" userId="735c31a39ff723a8" providerId="LiveId" clId="{6EE2B309-77F5-4A5E-931F-0C0D7B52829A}" dt="2021-04-20T14:13:28.813" v="308" actId="20577"/>
          <ac:spMkLst>
            <pc:docMk/>
            <pc:sldMk cId="2752878831" sldId="667"/>
            <ac:spMk id="2" creationId="{BC48986E-46E6-4CCC-98CB-DD3AE3F853E6}"/>
          </ac:spMkLst>
        </pc:spChg>
        <pc:spChg chg="mod">
          <ac:chgData name="C-A Guilbault" userId="735c31a39ff723a8" providerId="LiveId" clId="{6EE2B309-77F5-4A5E-931F-0C0D7B52829A}" dt="2021-04-20T15:30:52.998" v="1138" actId="313"/>
          <ac:spMkLst>
            <pc:docMk/>
            <pc:sldMk cId="2752878831" sldId="667"/>
            <ac:spMk id="3" creationId="{661C95E3-2711-41EC-A883-3D81AE4C8233}"/>
          </ac:spMkLst>
        </pc:spChg>
        <pc:spChg chg="add del mod">
          <ac:chgData name="C-A Guilbault" userId="735c31a39ff723a8" providerId="LiveId" clId="{6EE2B309-77F5-4A5E-931F-0C0D7B52829A}" dt="2021-04-20T13:41:21.868" v="150" actId="478"/>
          <ac:spMkLst>
            <pc:docMk/>
            <pc:sldMk cId="2752878831" sldId="667"/>
            <ac:spMk id="6" creationId="{2FC09C1B-3973-488D-BF6B-9184F0284816}"/>
          </ac:spMkLst>
        </pc:spChg>
        <pc:picChg chg="add mod">
          <ac:chgData name="C-A Guilbault" userId="735c31a39ff723a8" providerId="LiveId" clId="{6EE2B309-77F5-4A5E-931F-0C0D7B52829A}" dt="2021-04-20T13:41:18.099" v="149" actId="1076"/>
          <ac:picMkLst>
            <pc:docMk/>
            <pc:sldMk cId="2752878831" sldId="667"/>
            <ac:picMk id="5" creationId="{C0CFD105-B38A-4657-A915-84D84955AB16}"/>
          </ac:picMkLst>
        </pc:picChg>
      </pc:sldChg>
      <pc:sldChg chg="modSp mod">
        <pc:chgData name="C-A Guilbault" userId="735c31a39ff723a8" providerId="LiveId" clId="{6EE2B309-77F5-4A5E-931F-0C0D7B52829A}" dt="2021-04-20T15:54:55.398" v="1971" actId="313"/>
        <pc:sldMkLst>
          <pc:docMk/>
          <pc:sldMk cId="1514576397" sldId="668"/>
        </pc:sldMkLst>
        <pc:spChg chg="mod">
          <ac:chgData name="C-A Guilbault" userId="735c31a39ff723a8" providerId="LiveId" clId="{6EE2B309-77F5-4A5E-931F-0C0D7B52829A}" dt="2021-04-20T15:54:55.398" v="1971" actId="313"/>
          <ac:spMkLst>
            <pc:docMk/>
            <pc:sldMk cId="1514576397" sldId="668"/>
            <ac:spMk id="2" creationId="{80DDCEB0-EC48-4A09-B569-8743B6B53C63}"/>
          </ac:spMkLst>
        </pc:spChg>
        <pc:spChg chg="mod">
          <ac:chgData name="C-A Guilbault" userId="735c31a39ff723a8" providerId="LiveId" clId="{6EE2B309-77F5-4A5E-931F-0C0D7B52829A}" dt="2021-04-20T15:48:08.960" v="1866" actId="113"/>
          <ac:spMkLst>
            <pc:docMk/>
            <pc:sldMk cId="1514576397" sldId="668"/>
            <ac:spMk id="3" creationId="{A6B9E926-B7AA-4F86-9487-07C2783FD012}"/>
          </ac:spMkLst>
        </pc:spChg>
      </pc:sldChg>
      <pc:sldChg chg="modSp mod">
        <pc:chgData name="C-A Guilbault" userId="735c31a39ff723a8" providerId="LiveId" clId="{6EE2B309-77F5-4A5E-931F-0C0D7B52829A}" dt="2021-04-20T15:55:00.288" v="1974" actId="313"/>
        <pc:sldMkLst>
          <pc:docMk/>
          <pc:sldMk cId="606024257" sldId="671"/>
        </pc:sldMkLst>
        <pc:spChg chg="mod">
          <ac:chgData name="C-A Guilbault" userId="735c31a39ff723a8" providerId="LiveId" clId="{6EE2B309-77F5-4A5E-931F-0C0D7B52829A}" dt="2021-04-20T15:55:00.288" v="1974" actId="313"/>
          <ac:spMkLst>
            <pc:docMk/>
            <pc:sldMk cId="606024257" sldId="671"/>
            <ac:spMk id="2" creationId="{80DDCEB0-EC48-4A09-B569-8743B6B53C63}"/>
          </ac:spMkLst>
        </pc:spChg>
        <pc:spChg chg="mod">
          <ac:chgData name="C-A Guilbault" userId="735c31a39ff723a8" providerId="LiveId" clId="{6EE2B309-77F5-4A5E-931F-0C0D7B52829A}" dt="2021-04-20T15:40:09.653" v="1529" actId="113"/>
          <ac:spMkLst>
            <pc:docMk/>
            <pc:sldMk cId="606024257" sldId="671"/>
            <ac:spMk id="3" creationId="{A6B9E926-B7AA-4F86-9487-07C2783FD012}"/>
          </ac:spMkLst>
        </pc:spChg>
      </pc:sldChg>
      <pc:sldChg chg="modSp mod">
        <pc:chgData name="C-A Guilbault" userId="735c31a39ff723a8" providerId="LiveId" clId="{6EE2B309-77F5-4A5E-931F-0C0D7B52829A}" dt="2021-04-20T15:10:55.553" v="869" actId="20577"/>
        <pc:sldMkLst>
          <pc:docMk/>
          <pc:sldMk cId="3450180564" sldId="672"/>
        </pc:sldMkLst>
        <pc:spChg chg="mod">
          <ac:chgData name="C-A Guilbault" userId="735c31a39ff723a8" providerId="LiveId" clId="{6EE2B309-77F5-4A5E-931F-0C0D7B52829A}" dt="2021-04-20T14:13:07.213" v="296" actId="20577"/>
          <ac:spMkLst>
            <pc:docMk/>
            <pc:sldMk cId="3450180564" sldId="672"/>
            <ac:spMk id="2" creationId="{BC48986E-46E6-4CCC-98CB-DD3AE3F853E6}"/>
          </ac:spMkLst>
        </pc:spChg>
        <pc:spChg chg="mod">
          <ac:chgData name="C-A Guilbault" userId="735c31a39ff723a8" providerId="LiveId" clId="{6EE2B309-77F5-4A5E-931F-0C0D7B52829A}" dt="2021-04-20T15:10:55.553" v="869" actId="20577"/>
          <ac:spMkLst>
            <pc:docMk/>
            <pc:sldMk cId="3450180564" sldId="672"/>
            <ac:spMk id="3" creationId="{661C95E3-2711-41EC-A883-3D81AE4C8233}"/>
          </ac:spMkLst>
        </pc:spChg>
      </pc:sldChg>
      <pc:sldChg chg="add del">
        <pc:chgData name="C-A Guilbault" userId="735c31a39ff723a8" providerId="LiveId" clId="{6EE2B309-77F5-4A5E-931F-0C0D7B52829A}" dt="2021-04-20T13:55:06.596" v="181" actId="47"/>
        <pc:sldMkLst>
          <pc:docMk/>
          <pc:sldMk cId="818047836" sldId="673"/>
        </pc:sldMkLst>
      </pc:sldChg>
      <pc:sldChg chg="del">
        <pc:chgData name="C-A Guilbault" userId="735c31a39ff723a8" providerId="LiveId" clId="{6EE2B309-77F5-4A5E-931F-0C0D7B52829A}" dt="2021-04-20T13:26:37.178" v="122" actId="47"/>
        <pc:sldMkLst>
          <pc:docMk/>
          <pc:sldMk cId="845087278" sldId="673"/>
        </pc:sldMkLst>
      </pc:sldChg>
      <pc:sldChg chg="modSp add mod">
        <pc:chgData name="C-A Guilbault" userId="735c31a39ff723a8" providerId="LiveId" clId="{6EE2B309-77F5-4A5E-931F-0C0D7B52829A}" dt="2021-04-20T15:27:40.524" v="1137" actId="14100"/>
        <pc:sldMkLst>
          <pc:docMk/>
          <pc:sldMk cId="2428307481" sldId="673"/>
        </pc:sldMkLst>
        <pc:spChg chg="mod">
          <ac:chgData name="C-A Guilbault" userId="735c31a39ff723a8" providerId="LiveId" clId="{6EE2B309-77F5-4A5E-931F-0C0D7B52829A}" dt="2021-04-20T14:13:25.573" v="306" actId="20577"/>
          <ac:spMkLst>
            <pc:docMk/>
            <pc:sldMk cId="2428307481" sldId="673"/>
            <ac:spMk id="2" creationId="{BC48986E-46E6-4CCC-98CB-DD3AE3F853E6}"/>
          </ac:spMkLst>
        </pc:spChg>
        <pc:spChg chg="mod">
          <ac:chgData name="C-A Guilbault" userId="735c31a39ff723a8" providerId="LiveId" clId="{6EE2B309-77F5-4A5E-931F-0C0D7B52829A}" dt="2021-04-20T15:27:40.524" v="1137" actId="14100"/>
          <ac:spMkLst>
            <pc:docMk/>
            <pc:sldMk cId="2428307481" sldId="673"/>
            <ac:spMk id="3" creationId="{661C95E3-2711-41EC-A883-3D81AE4C8233}"/>
          </ac:spMkLst>
        </pc:spChg>
      </pc:sldChg>
      <pc:sldChg chg="addSp delSp modSp add mod">
        <pc:chgData name="C-A Guilbault" userId="735c31a39ff723a8" providerId="LiveId" clId="{6EE2B309-77F5-4A5E-931F-0C0D7B52829A}" dt="2021-04-20T15:44:28.952" v="1838" actId="113"/>
        <pc:sldMkLst>
          <pc:docMk/>
          <pc:sldMk cId="1805561040" sldId="674"/>
        </pc:sldMkLst>
        <pc:spChg chg="mod">
          <ac:chgData name="C-A Guilbault" userId="735c31a39ff723a8" providerId="LiveId" clId="{6EE2B309-77F5-4A5E-931F-0C0D7B52829A}" dt="2021-04-20T14:13:17.282" v="301" actId="20577"/>
          <ac:spMkLst>
            <pc:docMk/>
            <pc:sldMk cId="1805561040" sldId="674"/>
            <ac:spMk id="2" creationId="{BC48986E-46E6-4CCC-98CB-DD3AE3F853E6}"/>
          </ac:spMkLst>
        </pc:spChg>
        <pc:spChg chg="mod">
          <ac:chgData name="C-A Guilbault" userId="735c31a39ff723a8" providerId="LiveId" clId="{6EE2B309-77F5-4A5E-931F-0C0D7B52829A}" dt="2021-04-20T15:44:28.952" v="1838" actId="113"/>
          <ac:spMkLst>
            <pc:docMk/>
            <pc:sldMk cId="1805561040" sldId="674"/>
            <ac:spMk id="3" creationId="{661C95E3-2711-41EC-A883-3D81AE4C8233}"/>
          </ac:spMkLst>
        </pc:spChg>
        <pc:spChg chg="add del">
          <ac:chgData name="C-A Guilbault" userId="735c31a39ff723a8" providerId="LiveId" clId="{6EE2B309-77F5-4A5E-931F-0C0D7B52829A}" dt="2021-04-20T14:49:08.362" v="481" actId="22"/>
          <ac:spMkLst>
            <pc:docMk/>
            <pc:sldMk cId="1805561040" sldId="674"/>
            <ac:spMk id="5" creationId="{D0CFF268-0143-4B51-B6E0-3546F9A863EA}"/>
          </ac:spMkLst>
        </pc:spChg>
      </pc:sldChg>
      <pc:sldChg chg="del">
        <pc:chgData name="C-A Guilbault" userId="735c31a39ff723a8" providerId="LiveId" clId="{6EE2B309-77F5-4A5E-931F-0C0D7B52829A}" dt="2021-04-20T13:26:37.178" v="122" actId="47"/>
        <pc:sldMkLst>
          <pc:docMk/>
          <pc:sldMk cId="2549344854" sldId="674"/>
        </pc:sldMkLst>
      </pc:sldChg>
      <pc:sldChg chg="modSp add mod">
        <pc:chgData name="C-A Guilbault" userId="735c31a39ff723a8" providerId="LiveId" clId="{6EE2B309-77F5-4A5E-931F-0C0D7B52829A}" dt="2021-04-20T15:55:04.088" v="1977" actId="313"/>
        <pc:sldMkLst>
          <pc:docMk/>
          <pc:sldMk cId="1267712634" sldId="675"/>
        </pc:sldMkLst>
        <pc:spChg chg="mod">
          <ac:chgData name="C-A Guilbault" userId="735c31a39ff723a8" providerId="LiveId" clId="{6EE2B309-77F5-4A5E-931F-0C0D7B52829A}" dt="2021-04-20T15:55:04.088" v="1977" actId="313"/>
          <ac:spMkLst>
            <pc:docMk/>
            <pc:sldMk cId="1267712634" sldId="675"/>
            <ac:spMk id="2" creationId="{80DDCEB0-EC48-4A09-B569-8743B6B53C63}"/>
          </ac:spMkLst>
        </pc:spChg>
        <pc:spChg chg="mod">
          <ac:chgData name="C-A Guilbault" userId="735c31a39ff723a8" providerId="LiveId" clId="{6EE2B309-77F5-4A5E-931F-0C0D7B52829A}" dt="2021-04-20T15:45:51.077" v="1850" actId="113"/>
          <ac:spMkLst>
            <pc:docMk/>
            <pc:sldMk cId="1267712634" sldId="675"/>
            <ac:spMk id="3" creationId="{A6B9E926-B7AA-4F86-9487-07C2783FD012}"/>
          </ac:spMkLst>
        </pc:spChg>
      </pc:sldChg>
      <pc:sldChg chg="del">
        <pc:chgData name="C-A Guilbault" userId="735c31a39ff723a8" providerId="LiveId" clId="{6EE2B309-77F5-4A5E-931F-0C0D7B52829A}" dt="2021-04-20T13:26:37.178" v="122" actId="47"/>
        <pc:sldMkLst>
          <pc:docMk/>
          <pc:sldMk cId="3297652857" sldId="675"/>
        </pc:sldMkLst>
      </pc:sldChg>
      <pc:sldChg chg="del">
        <pc:chgData name="C-A Guilbault" userId="735c31a39ff723a8" providerId="LiveId" clId="{6EE2B309-77F5-4A5E-931F-0C0D7B52829A}" dt="2021-04-20T13:26:37.178" v="122" actId="47"/>
        <pc:sldMkLst>
          <pc:docMk/>
          <pc:sldMk cId="1714874542" sldId="676"/>
        </pc:sldMkLst>
      </pc:sldChg>
      <pc:sldChg chg="modSp add mod">
        <pc:chgData name="C-A Guilbault" userId="735c31a39ff723a8" providerId="LiveId" clId="{6EE2B309-77F5-4A5E-931F-0C0D7B52829A}" dt="2021-04-20T15:44:36.998" v="1839" actId="113"/>
        <pc:sldMkLst>
          <pc:docMk/>
          <pc:sldMk cId="3683526651" sldId="676"/>
        </pc:sldMkLst>
        <pc:spChg chg="mod">
          <ac:chgData name="C-A Guilbault" userId="735c31a39ff723a8" providerId="LiveId" clId="{6EE2B309-77F5-4A5E-931F-0C0D7B52829A}" dt="2021-04-20T15:44:36.998" v="1839" actId="113"/>
          <ac:spMkLst>
            <pc:docMk/>
            <pc:sldMk cId="3683526651" sldId="676"/>
            <ac:spMk id="3" creationId="{661C95E3-2711-41EC-A883-3D81AE4C8233}"/>
          </ac:spMkLst>
        </pc:spChg>
      </pc:sldChg>
      <pc:sldChg chg="addSp delSp modSp add mod">
        <pc:chgData name="C-A Guilbault" userId="735c31a39ff723a8" providerId="LiveId" clId="{6EE2B309-77F5-4A5E-931F-0C0D7B52829A}" dt="2021-04-20T15:47:49.600" v="1864" actId="1076"/>
        <pc:sldMkLst>
          <pc:docMk/>
          <pc:sldMk cId="796349104" sldId="677"/>
        </pc:sldMkLst>
        <pc:spChg chg="mod">
          <ac:chgData name="C-A Guilbault" userId="735c31a39ff723a8" providerId="LiveId" clId="{6EE2B309-77F5-4A5E-931F-0C0D7B52829A}" dt="2021-04-20T15:27:20.825" v="1118" actId="113"/>
          <ac:spMkLst>
            <pc:docMk/>
            <pc:sldMk cId="796349104" sldId="677"/>
            <ac:spMk id="3" creationId="{661C95E3-2711-41EC-A883-3D81AE4C8233}"/>
          </ac:spMkLst>
        </pc:spChg>
        <pc:spChg chg="add del mod">
          <ac:chgData name="C-A Guilbault" userId="735c31a39ff723a8" providerId="LiveId" clId="{6EE2B309-77F5-4A5E-931F-0C0D7B52829A}" dt="2021-04-20T15:47:45.970" v="1863" actId="478"/>
          <ac:spMkLst>
            <pc:docMk/>
            <pc:sldMk cId="796349104" sldId="677"/>
            <ac:spMk id="5" creationId="{80CC9F1F-C1D6-452A-BB5D-02877C3748B0}"/>
          </ac:spMkLst>
        </pc:spChg>
        <pc:picChg chg="add mod">
          <ac:chgData name="C-A Guilbault" userId="735c31a39ff723a8" providerId="LiveId" clId="{6EE2B309-77F5-4A5E-931F-0C0D7B52829A}" dt="2021-04-20T15:47:49.600" v="1864" actId="1076"/>
          <ac:picMkLst>
            <pc:docMk/>
            <pc:sldMk cId="796349104" sldId="677"/>
            <ac:picMk id="4" creationId="{CA1F5CB6-C23A-420B-B07B-8017372BBD45}"/>
          </ac:picMkLst>
        </pc:picChg>
      </pc:sldChg>
      <pc:sldChg chg="del">
        <pc:chgData name="C-A Guilbault" userId="735c31a39ff723a8" providerId="LiveId" clId="{6EE2B309-77F5-4A5E-931F-0C0D7B52829A}" dt="2021-04-20T13:26:41.709" v="123" actId="47"/>
        <pc:sldMkLst>
          <pc:docMk/>
          <pc:sldMk cId="2640046775" sldId="677"/>
        </pc:sldMkLst>
      </pc:sldChg>
      <pc:sldChg chg="delSp modSp add mod">
        <pc:chgData name="C-A Guilbault" userId="735c31a39ff723a8" providerId="LiveId" clId="{6EE2B309-77F5-4A5E-931F-0C0D7B52829A}" dt="2021-04-20T15:15:46.878" v="1093" actId="113"/>
        <pc:sldMkLst>
          <pc:docMk/>
          <pc:sldMk cId="3120731024" sldId="678"/>
        </pc:sldMkLst>
        <pc:spChg chg="mod">
          <ac:chgData name="C-A Guilbault" userId="735c31a39ff723a8" providerId="LiveId" clId="{6EE2B309-77F5-4A5E-931F-0C0D7B52829A}" dt="2021-04-20T15:15:46.878" v="1093" actId="113"/>
          <ac:spMkLst>
            <pc:docMk/>
            <pc:sldMk cId="3120731024" sldId="678"/>
            <ac:spMk id="3" creationId="{661C95E3-2711-41EC-A883-3D81AE4C8233}"/>
          </ac:spMkLst>
        </pc:spChg>
        <pc:picChg chg="del">
          <ac:chgData name="C-A Guilbault" userId="735c31a39ff723a8" providerId="LiveId" clId="{6EE2B309-77F5-4A5E-931F-0C0D7B52829A}" dt="2021-04-20T15:08:40.817" v="655" actId="478"/>
          <ac:picMkLst>
            <pc:docMk/>
            <pc:sldMk cId="3120731024" sldId="678"/>
            <ac:picMk id="5" creationId="{01594FAF-D291-42CC-BEAC-5483CF3F9296}"/>
          </ac:picMkLst>
        </pc:picChg>
      </pc:sldChg>
      <pc:sldChg chg="modSp add mod">
        <pc:chgData name="C-A Guilbault" userId="735c31a39ff723a8" providerId="LiveId" clId="{6EE2B309-77F5-4A5E-931F-0C0D7B52829A}" dt="2021-04-20T15:55:51.997" v="2014" actId="20577"/>
        <pc:sldMkLst>
          <pc:docMk/>
          <pc:sldMk cId="3085277921" sldId="679"/>
        </pc:sldMkLst>
        <pc:spChg chg="mod">
          <ac:chgData name="C-A Guilbault" userId="735c31a39ff723a8" providerId="LiveId" clId="{6EE2B309-77F5-4A5E-931F-0C0D7B52829A}" dt="2021-04-20T15:55:51.997" v="2014" actId="20577"/>
          <ac:spMkLst>
            <pc:docMk/>
            <pc:sldMk cId="3085277921" sldId="679"/>
            <ac:spMk id="3" creationId="{655636C5-1300-469A-998B-A660DE6B7A02}"/>
          </ac:spMkLst>
        </pc:spChg>
      </pc:sldChg>
      <pc:sldChg chg="delSp modSp add mod">
        <pc:chgData name="C-A Guilbault" userId="735c31a39ff723a8" providerId="LiveId" clId="{6EE2B309-77F5-4A5E-931F-0C0D7B52829A}" dt="2021-04-20T15:45:15.411" v="1845" actId="113"/>
        <pc:sldMkLst>
          <pc:docMk/>
          <pc:sldMk cId="2509281595" sldId="680"/>
        </pc:sldMkLst>
        <pc:spChg chg="mod">
          <ac:chgData name="C-A Guilbault" userId="735c31a39ff723a8" providerId="LiveId" clId="{6EE2B309-77F5-4A5E-931F-0C0D7B52829A}" dt="2021-04-20T15:45:15.411" v="1845" actId="113"/>
          <ac:spMkLst>
            <pc:docMk/>
            <pc:sldMk cId="2509281595" sldId="680"/>
            <ac:spMk id="3" creationId="{661C95E3-2711-41EC-A883-3D81AE4C8233}"/>
          </ac:spMkLst>
        </pc:spChg>
        <pc:picChg chg="del">
          <ac:chgData name="C-A Guilbault" userId="735c31a39ff723a8" providerId="LiveId" clId="{6EE2B309-77F5-4A5E-931F-0C0D7B52829A}" dt="2021-04-20T15:31:17.138" v="1145" actId="478"/>
          <ac:picMkLst>
            <pc:docMk/>
            <pc:sldMk cId="2509281595" sldId="680"/>
            <ac:picMk id="5" creationId="{C0CFD105-B38A-4657-A915-84D84955AB16}"/>
          </ac:picMkLst>
        </pc:picChg>
      </pc:sldChg>
      <pc:sldChg chg="addSp delSp modSp add mod">
        <pc:chgData name="C-A Guilbault" userId="735c31a39ff723a8" providerId="LiveId" clId="{6EE2B309-77F5-4A5E-931F-0C0D7B52829A}" dt="2021-04-20T15:47:28.820" v="1858" actId="21"/>
        <pc:sldMkLst>
          <pc:docMk/>
          <pc:sldMk cId="3616208529" sldId="681"/>
        </pc:sldMkLst>
        <pc:spChg chg="mod">
          <ac:chgData name="C-A Guilbault" userId="735c31a39ff723a8" providerId="LiveId" clId="{6EE2B309-77F5-4A5E-931F-0C0D7B52829A}" dt="2021-04-20T15:45:28.931" v="1846" actId="113"/>
          <ac:spMkLst>
            <pc:docMk/>
            <pc:sldMk cId="3616208529" sldId="681"/>
            <ac:spMk id="3" creationId="{661C95E3-2711-41EC-A883-3D81AE4C8233}"/>
          </ac:spMkLst>
        </pc:spChg>
        <pc:spChg chg="add del mod">
          <ac:chgData name="C-A Guilbault" userId="735c31a39ff723a8" providerId="LiveId" clId="{6EE2B309-77F5-4A5E-931F-0C0D7B52829A}" dt="2021-04-20T15:47:28.820" v="1858" actId="21"/>
          <ac:spMkLst>
            <pc:docMk/>
            <pc:sldMk cId="3616208529" sldId="681"/>
            <ac:spMk id="6" creationId="{5D54C59F-36D4-45A5-8127-D3E5DF185E5C}"/>
          </ac:spMkLst>
        </pc:spChg>
        <pc:picChg chg="add del mod">
          <ac:chgData name="C-A Guilbault" userId="735c31a39ff723a8" providerId="LiveId" clId="{6EE2B309-77F5-4A5E-931F-0C0D7B52829A}" dt="2021-04-20T15:47:28.820" v="1858" actId="21"/>
          <ac:picMkLst>
            <pc:docMk/>
            <pc:sldMk cId="3616208529" sldId="681"/>
            <ac:picMk id="5" creationId="{68ECD4C3-244E-4ED3-ABAC-F3F376DC22F3}"/>
          </ac:picMkLst>
        </pc:picChg>
      </pc:sldChg>
      <pc:sldChg chg="modSp add mod">
        <pc:chgData name="C-A Guilbault" userId="735c31a39ff723a8" providerId="LiveId" clId="{6EE2B309-77F5-4A5E-931F-0C0D7B52829A}" dt="2021-04-20T15:55:08.308" v="1980" actId="313"/>
        <pc:sldMkLst>
          <pc:docMk/>
          <pc:sldMk cId="2159792777" sldId="682"/>
        </pc:sldMkLst>
        <pc:spChg chg="mod">
          <ac:chgData name="C-A Guilbault" userId="735c31a39ff723a8" providerId="LiveId" clId="{6EE2B309-77F5-4A5E-931F-0C0D7B52829A}" dt="2021-04-20T15:55:08.308" v="1980" actId="313"/>
          <ac:spMkLst>
            <pc:docMk/>
            <pc:sldMk cId="2159792777" sldId="682"/>
            <ac:spMk id="2" creationId="{80DDCEB0-EC48-4A09-B569-8743B6B53C63}"/>
          </ac:spMkLst>
        </pc:spChg>
        <pc:spChg chg="mod">
          <ac:chgData name="C-A Guilbault" userId="735c31a39ff723a8" providerId="LiveId" clId="{6EE2B309-77F5-4A5E-931F-0C0D7B52829A}" dt="2021-04-20T15:48:25.460" v="1880" actId="20577"/>
          <ac:spMkLst>
            <pc:docMk/>
            <pc:sldMk cId="2159792777" sldId="682"/>
            <ac:spMk id="3" creationId="{A6B9E926-B7AA-4F86-9487-07C2783FD012}"/>
          </ac:spMkLst>
        </pc:spChg>
      </pc:sldChg>
      <pc:sldChg chg="delSp modSp add mod delAnim">
        <pc:chgData name="C-A Guilbault" userId="735c31a39ff723a8" providerId="LiveId" clId="{6EE2B309-77F5-4A5E-931F-0C0D7B52829A}" dt="2021-04-20T15:54:24.282" v="1968" actId="113"/>
        <pc:sldMkLst>
          <pc:docMk/>
          <pc:sldMk cId="3828143740" sldId="683"/>
        </pc:sldMkLst>
        <pc:spChg chg="mod">
          <ac:chgData name="C-A Guilbault" userId="735c31a39ff723a8" providerId="LiveId" clId="{6EE2B309-77F5-4A5E-931F-0C0D7B52829A}" dt="2021-04-20T15:54:24.282" v="1968" actId="113"/>
          <ac:spMkLst>
            <pc:docMk/>
            <pc:sldMk cId="3828143740" sldId="683"/>
            <ac:spMk id="3" creationId="{6B57B5EA-E1D2-4EF9-8480-8618FAFF7467}"/>
          </ac:spMkLst>
        </pc:spChg>
        <pc:spChg chg="del">
          <ac:chgData name="C-A Guilbault" userId="735c31a39ff723a8" providerId="LiveId" clId="{6EE2B309-77F5-4A5E-931F-0C0D7B52829A}" dt="2021-04-20T15:46:21.551" v="1856" actId="478"/>
          <ac:spMkLst>
            <pc:docMk/>
            <pc:sldMk cId="3828143740" sldId="683"/>
            <ac:spMk id="5" creationId="{34425A1A-9A21-4FE8-A5F4-8657E9B819DC}"/>
          </ac:spMkLst>
        </pc:spChg>
        <pc:picChg chg="del">
          <ac:chgData name="C-A Guilbault" userId="735c31a39ff723a8" providerId="LiveId" clId="{6EE2B309-77F5-4A5E-931F-0C0D7B52829A}" dt="2021-04-20T15:46:16.641" v="1853" actId="478"/>
          <ac:picMkLst>
            <pc:docMk/>
            <pc:sldMk cId="3828143740" sldId="683"/>
            <ac:picMk id="4" creationId="{B63DFF43-DB6A-4BD3-B346-0846A07C762C}"/>
          </ac:picMkLst>
        </pc:picChg>
      </pc:sldChg>
      <pc:sldChg chg="modSp add mod">
        <pc:chgData name="C-A Guilbault" userId="735c31a39ff723a8" providerId="LiveId" clId="{6EE2B309-77F5-4A5E-931F-0C0D7B52829A}" dt="2021-04-20T15:54:03.507" v="1964" actId="123"/>
        <pc:sldMkLst>
          <pc:docMk/>
          <pc:sldMk cId="1394913496" sldId="684"/>
        </pc:sldMkLst>
        <pc:spChg chg="mod">
          <ac:chgData name="C-A Guilbault" userId="735c31a39ff723a8" providerId="LiveId" clId="{6EE2B309-77F5-4A5E-931F-0C0D7B52829A}" dt="2021-04-20T15:54:03.507" v="1964" actId="123"/>
          <ac:spMkLst>
            <pc:docMk/>
            <pc:sldMk cId="1394913496" sldId="684"/>
            <ac:spMk id="3" creationId="{6B57B5EA-E1D2-4EF9-8480-8618FAFF7467}"/>
          </ac:spMkLst>
        </pc:spChg>
      </pc:sldChg>
    </pc:docChg>
  </pc:docChgLst>
  <pc:docChgLst>
    <pc:chgData name="Charles-Antoine Guilbault" userId="735c31a39ff723a8" providerId="LiveId" clId="{4988DBF6-D854-48D9-9B41-3110B900848A}"/>
    <pc:docChg chg="undo redo custSel addSld delSld modSld">
      <pc:chgData name="Charles-Antoine Guilbault" userId="735c31a39ff723a8" providerId="LiveId" clId="{4988DBF6-D854-48D9-9B41-3110B900848A}" dt="2021-05-04T16:38:17.117" v="2564" actId="20577"/>
      <pc:docMkLst>
        <pc:docMk/>
      </pc:docMkLst>
      <pc:sldChg chg="addSp delSp modSp mod">
        <pc:chgData name="Charles-Antoine Guilbault" userId="735c31a39ff723a8" providerId="LiveId" clId="{4988DBF6-D854-48D9-9B41-3110B900848A}" dt="2021-05-04T16:35:14.992" v="2434" actId="20577"/>
        <pc:sldMkLst>
          <pc:docMk/>
          <pc:sldMk cId="3881515955" sldId="256"/>
        </pc:sldMkLst>
        <pc:spChg chg="mod">
          <ac:chgData name="Charles-Antoine Guilbault" userId="735c31a39ff723a8" providerId="LiveId" clId="{4988DBF6-D854-48D9-9B41-3110B900848A}" dt="2021-05-04T16:35:14.992" v="2434" actId="20577"/>
          <ac:spMkLst>
            <pc:docMk/>
            <pc:sldMk cId="3881515955" sldId="256"/>
            <ac:spMk id="2" creationId="{22460F02-27A6-4A54-A332-27E745F22682}"/>
          </ac:spMkLst>
        </pc:spChg>
        <pc:spChg chg="add del mod">
          <ac:chgData name="Charles-Antoine Guilbault" userId="735c31a39ff723a8" providerId="LiveId" clId="{4988DBF6-D854-48D9-9B41-3110B900848A}" dt="2021-04-27T15:44:15.367" v="2183" actId="478"/>
          <ac:spMkLst>
            <pc:docMk/>
            <pc:sldMk cId="3881515955" sldId="256"/>
            <ac:spMk id="6" creationId="{2852B8DC-8C6A-45DB-A1B2-BACAABCE938C}"/>
          </ac:spMkLst>
        </pc:spChg>
        <pc:picChg chg="add del mod">
          <ac:chgData name="Charles-Antoine Guilbault" userId="735c31a39ff723a8" providerId="LiveId" clId="{4988DBF6-D854-48D9-9B41-3110B900848A}" dt="2021-05-04T16:35:11.507" v="2431" actId="478"/>
          <ac:picMkLst>
            <pc:docMk/>
            <pc:sldMk cId="3881515955" sldId="256"/>
            <ac:picMk id="5" creationId="{6726903E-BF16-48D8-ACE4-51964636C4CF}"/>
          </ac:picMkLst>
        </pc:picChg>
        <pc:picChg chg="del">
          <ac:chgData name="Charles-Antoine Guilbault" userId="735c31a39ff723a8" providerId="LiveId" clId="{4988DBF6-D854-48D9-9B41-3110B900848A}" dt="2021-04-26T14:02:58.601" v="2" actId="478"/>
          <ac:picMkLst>
            <pc:docMk/>
            <pc:sldMk cId="3881515955" sldId="256"/>
            <ac:picMk id="6" creationId="{24458B53-9E42-4D61-B226-DD8C67D0D88A}"/>
          </ac:picMkLst>
        </pc:picChg>
        <pc:picChg chg="add mod">
          <ac:chgData name="Charles-Antoine Guilbault" userId="735c31a39ff723a8" providerId="LiveId" clId="{4988DBF6-D854-48D9-9B41-3110B900848A}" dt="2021-05-04T16:35:11.836" v="2432"/>
          <ac:picMkLst>
            <pc:docMk/>
            <pc:sldMk cId="3881515955" sldId="256"/>
            <ac:picMk id="6" creationId="{8594D98B-9B8C-414D-980C-CBD4B459D9D0}"/>
          </ac:picMkLst>
        </pc:picChg>
      </pc:sldChg>
      <pc:sldChg chg="modSp del mod">
        <pc:chgData name="Charles-Antoine Guilbault" userId="735c31a39ff723a8" providerId="LiveId" clId="{4988DBF6-D854-48D9-9B41-3110B900848A}" dt="2021-05-04T16:36:06.370" v="2437" actId="47"/>
        <pc:sldMkLst>
          <pc:docMk/>
          <pc:sldMk cId="2089441017" sldId="261"/>
        </pc:sldMkLst>
        <pc:spChg chg="mod">
          <ac:chgData name="Charles-Antoine Guilbault" userId="735c31a39ff723a8" providerId="LiveId" clId="{4988DBF6-D854-48D9-9B41-3110B900848A}" dt="2021-04-26T16:30:45.875" v="1031" actId="20577"/>
          <ac:spMkLst>
            <pc:docMk/>
            <pc:sldMk cId="2089441017" sldId="261"/>
            <ac:spMk id="3" creationId="{240EA55C-C50B-49F8-AF09-A0F451D67C70}"/>
          </ac:spMkLst>
        </pc:spChg>
      </pc:sldChg>
      <pc:sldChg chg="add del">
        <pc:chgData name="Charles-Antoine Guilbault" userId="735c31a39ff723a8" providerId="LiveId" clId="{4988DBF6-D854-48D9-9B41-3110B900848A}" dt="2021-04-26T14:35:12.327" v="44" actId="2890"/>
        <pc:sldMkLst>
          <pc:docMk/>
          <pc:sldMk cId="2147605796" sldId="262"/>
        </pc:sldMkLst>
      </pc:sldChg>
      <pc:sldChg chg="add">
        <pc:chgData name="Charles-Antoine Guilbault" userId="735c31a39ff723a8" providerId="LiveId" clId="{4988DBF6-D854-48D9-9B41-3110B900848A}" dt="2021-05-04T16:34:59.352" v="2428"/>
        <pc:sldMkLst>
          <pc:docMk/>
          <pc:sldMk cId="630400145" sldId="284"/>
        </pc:sldMkLst>
      </pc:sldChg>
      <pc:sldChg chg="add">
        <pc:chgData name="Charles-Antoine Guilbault" userId="735c31a39ff723a8" providerId="LiveId" clId="{4988DBF6-D854-48D9-9B41-3110B900848A}" dt="2021-05-04T16:34:59.352" v="2428"/>
        <pc:sldMkLst>
          <pc:docMk/>
          <pc:sldMk cId="418397405" sldId="287"/>
        </pc:sldMkLst>
      </pc:sldChg>
      <pc:sldChg chg="add">
        <pc:chgData name="Charles-Antoine Guilbault" userId="735c31a39ff723a8" providerId="LiveId" clId="{4988DBF6-D854-48D9-9B41-3110B900848A}" dt="2021-05-04T16:34:59.352" v="2428"/>
        <pc:sldMkLst>
          <pc:docMk/>
          <pc:sldMk cId="2111417041" sldId="288"/>
        </pc:sldMkLst>
      </pc:sldChg>
      <pc:sldChg chg="add">
        <pc:chgData name="Charles-Antoine Guilbault" userId="735c31a39ff723a8" providerId="LiveId" clId="{4988DBF6-D854-48D9-9B41-3110B900848A}" dt="2021-05-04T16:34:59.352" v="2428"/>
        <pc:sldMkLst>
          <pc:docMk/>
          <pc:sldMk cId="3587586478" sldId="289"/>
        </pc:sldMkLst>
      </pc:sldChg>
      <pc:sldChg chg="add">
        <pc:chgData name="Charles-Antoine Guilbault" userId="735c31a39ff723a8" providerId="LiveId" clId="{4988DBF6-D854-48D9-9B41-3110B900848A}" dt="2021-05-04T16:34:59.352" v="2428"/>
        <pc:sldMkLst>
          <pc:docMk/>
          <pc:sldMk cId="3951236901" sldId="291"/>
        </pc:sldMkLst>
      </pc:sldChg>
      <pc:sldChg chg="add del">
        <pc:chgData name="Charles-Antoine Guilbault" userId="735c31a39ff723a8" providerId="LiveId" clId="{4988DBF6-D854-48D9-9B41-3110B900848A}" dt="2021-05-04T16:36:18.875" v="2464" actId="47"/>
        <pc:sldMkLst>
          <pc:docMk/>
          <pc:sldMk cId="141968000" sldId="292"/>
        </pc:sldMkLst>
      </pc:sldChg>
      <pc:sldChg chg="add del">
        <pc:chgData name="Charles-Antoine Guilbault" userId="735c31a39ff723a8" providerId="LiveId" clId="{4988DBF6-D854-48D9-9B41-3110B900848A}" dt="2021-05-04T16:36:19.359" v="2465" actId="47"/>
        <pc:sldMkLst>
          <pc:docMk/>
          <pc:sldMk cId="1023533856" sldId="293"/>
        </pc:sldMkLst>
      </pc:sldChg>
      <pc:sldChg chg="add">
        <pc:chgData name="Charles-Antoine Guilbault" userId="735c31a39ff723a8" providerId="LiveId" clId="{4988DBF6-D854-48D9-9B41-3110B900848A}" dt="2021-05-04T16:34:59.352" v="2428"/>
        <pc:sldMkLst>
          <pc:docMk/>
          <pc:sldMk cId="1825654901" sldId="594"/>
        </pc:sldMkLst>
      </pc:sldChg>
      <pc:sldChg chg="add">
        <pc:chgData name="Charles-Antoine Guilbault" userId="735c31a39ff723a8" providerId="LiveId" clId="{4988DBF6-D854-48D9-9B41-3110B900848A}" dt="2021-05-04T16:34:59.352" v="2428"/>
        <pc:sldMkLst>
          <pc:docMk/>
          <pc:sldMk cId="814193919" sldId="620"/>
        </pc:sldMkLst>
      </pc:sldChg>
      <pc:sldChg chg="add">
        <pc:chgData name="Charles-Antoine Guilbault" userId="735c31a39ff723a8" providerId="LiveId" clId="{4988DBF6-D854-48D9-9B41-3110B900848A}" dt="2021-05-04T16:34:59.352" v="2428"/>
        <pc:sldMkLst>
          <pc:docMk/>
          <pc:sldMk cId="2727690186" sldId="621"/>
        </pc:sldMkLst>
      </pc:sldChg>
      <pc:sldChg chg="add">
        <pc:chgData name="Charles-Antoine Guilbault" userId="735c31a39ff723a8" providerId="LiveId" clId="{4988DBF6-D854-48D9-9B41-3110B900848A}" dt="2021-05-04T16:34:59.352" v="2428"/>
        <pc:sldMkLst>
          <pc:docMk/>
          <pc:sldMk cId="3064012062" sldId="622"/>
        </pc:sldMkLst>
      </pc:sldChg>
      <pc:sldChg chg="add">
        <pc:chgData name="Charles-Antoine Guilbault" userId="735c31a39ff723a8" providerId="LiveId" clId="{4988DBF6-D854-48D9-9B41-3110B900848A}" dt="2021-05-04T16:34:59.352" v="2428"/>
        <pc:sldMkLst>
          <pc:docMk/>
          <pc:sldMk cId="996717190" sldId="630"/>
        </pc:sldMkLst>
      </pc:sldChg>
      <pc:sldChg chg="add">
        <pc:chgData name="Charles-Antoine Guilbault" userId="735c31a39ff723a8" providerId="LiveId" clId="{4988DBF6-D854-48D9-9B41-3110B900848A}" dt="2021-05-04T16:34:59.352" v="2428"/>
        <pc:sldMkLst>
          <pc:docMk/>
          <pc:sldMk cId="867738286" sldId="631"/>
        </pc:sldMkLst>
      </pc:sldChg>
      <pc:sldChg chg="add">
        <pc:chgData name="Charles-Antoine Guilbault" userId="735c31a39ff723a8" providerId="LiveId" clId="{4988DBF6-D854-48D9-9B41-3110B900848A}" dt="2021-05-04T16:34:59.352" v="2428"/>
        <pc:sldMkLst>
          <pc:docMk/>
          <pc:sldMk cId="3797547652" sldId="634"/>
        </pc:sldMkLst>
      </pc:sldChg>
      <pc:sldChg chg="add">
        <pc:chgData name="Charles-Antoine Guilbault" userId="735c31a39ff723a8" providerId="LiveId" clId="{4988DBF6-D854-48D9-9B41-3110B900848A}" dt="2021-05-04T16:34:59.352" v="2428"/>
        <pc:sldMkLst>
          <pc:docMk/>
          <pc:sldMk cId="3564584100" sldId="635"/>
        </pc:sldMkLst>
      </pc:sldChg>
      <pc:sldChg chg="add">
        <pc:chgData name="Charles-Antoine Guilbault" userId="735c31a39ff723a8" providerId="LiveId" clId="{4988DBF6-D854-48D9-9B41-3110B900848A}" dt="2021-05-04T16:34:59.352" v="2428"/>
        <pc:sldMkLst>
          <pc:docMk/>
          <pc:sldMk cId="3907899560" sldId="637"/>
        </pc:sldMkLst>
      </pc:sldChg>
      <pc:sldChg chg="add">
        <pc:chgData name="Charles-Antoine Guilbault" userId="735c31a39ff723a8" providerId="LiveId" clId="{4988DBF6-D854-48D9-9B41-3110B900848A}" dt="2021-05-04T16:34:59.352" v="2428"/>
        <pc:sldMkLst>
          <pc:docMk/>
          <pc:sldMk cId="4118169082" sldId="638"/>
        </pc:sldMkLst>
      </pc:sldChg>
      <pc:sldChg chg="add">
        <pc:chgData name="Charles-Antoine Guilbault" userId="735c31a39ff723a8" providerId="LiveId" clId="{4988DBF6-D854-48D9-9B41-3110B900848A}" dt="2021-05-04T16:34:59.352" v="2428"/>
        <pc:sldMkLst>
          <pc:docMk/>
          <pc:sldMk cId="3328990874" sldId="639"/>
        </pc:sldMkLst>
      </pc:sldChg>
      <pc:sldChg chg="modSp add del mod">
        <pc:chgData name="Charles-Antoine Guilbault" userId="735c31a39ff723a8" providerId="LiveId" clId="{4988DBF6-D854-48D9-9B41-3110B900848A}" dt="2021-04-26T14:41:08.232" v="345" actId="47"/>
        <pc:sldMkLst>
          <pc:docMk/>
          <pc:sldMk cId="3032787800" sldId="661"/>
        </pc:sldMkLst>
        <pc:spChg chg="mod">
          <ac:chgData name="Charles-Antoine Guilbault" userId="735c31a39ff723a8" providerId="LiveId" clId="{4988DBF6-D854-48D9-9B41-3110B900848A}" dt="2021-04-26T14:37:47.079" v="204" actId="27636"/>
          <ac:spMkLst>
            <pc:docMk/>
            <pc:sldMk cId="3032787800" sldId="661"/>
            <ac:spMk id="3" creationId="{6B57B5EA-E1D2-4EF9-8480-8618FAFF7467}"/>
          </ac:spMkLst>
        </pc:spChg>
      </pc:sldChg>
      <pc:sldChg chg="del">
        <pc:chgData name="Charles-Antoine Guilbault" userId="735c31a39ff723a8" providerId="LiveId" clId="{4988DBF6-D854-48D9-9B41-3110B900848A}" dt="2021-04-26T14:04:35.081" v="3" actId="47"/>
        <pc:sldMkLst>
          <pc:docMk/>
          <pc:sldMk cId="2630257526" sldId="662"/>
        </pc:sldMkLst>
      </pc:sldChg>
      <pc:sldChg chg="modSp add del mod">
        <pc:chgData name="Charles-Antoine Guilbault" userId="735c31a39ff723a8" providerId="LiveId" clId="{4988DBF6-D854-48D9-9B41-3110B900848A}" dt="2021-05-04T16:36:07.152" v="2438" actId="47"/>
        <pc:sldMkLst>
          <pc:docMk/>
          <pc:sldMk cId="3242391134" sldId="662"/>
        </pc:sldMkLst>
        <pc:spChg chg="mod">
          <ac:chgData name="Charles-Antoine Guilbault" userId="735c31a39ff723a8" providerId="LiveId" clId="{4988DBF6-D854-48D9-9B41-3110B900848A}" dt="2021-04-26T14:41:11.294" v="347" actId="20577"/>
          <ac:spMkLst>
            <pc:docMk/>
            <pc:sldMk cId="3242391134" sldId="662"/>
            <ac:spMk id="2" creationId="{FCF3FDFB-D403-4C1F-9C8C-D8A0987753A6}"/>
          </ac:spMkLst>
        </pc:spChg>
        <pc:spChg chg="mod">
          <ac:chgData name="Charles-Antoine Guilbault" userId="735c31a39ff723a8" providerId="LiveId" clId="{4988DBF6-D854-48D9-9B41-3110B900848A}" dt="2021-04-27T12:44:27.003" v="1789" actId="113"/>
          <ac:spMkLst>
            <pc:docMk/>
            <pc:sldMk cId="3242391134" sldId="662"/>
            <ac:spMk id="3" creationId="{6B57B5EA-E1D2-4EF9-8480-8618FAFF7467}"/>
          </ac:spMkLst>
        </pc:spChg>
      </pc:sldChg>
      <pc:sldChg chg="modSp add del mod">
        <pc:chgData name="Charles-Antoine Guilbault" userId="735c31a39ff723a8" providerId="LiveId" clId="{4988DBF6-D854-48D9-9B41-3110B900848A}" dt="2021-05-04T16:36:07.560" v="2439" actId="47"/>
        <pc:sldMkLst>
          <pc:docMk/>
          <pc:sldMk cId="2263407145" sldId="663"/>
        </pc:sldMkLst>
        <pc:spChg chg="mod">
          <ac:chgData name="Charles-Antoine Guilbault" userId="735c31a39ff723a8" providerId="LiveId" clId="{4988DBF6-D854-48D9-9B41-3110B900848A}" dt="2021-04-26T14:41:14.841" v="349" actId="20577"/>
          <ac:spMkLst>
            <pc:docMk/>
            <pc:sldMk cId="2263407145" sldId="663"/>
            <ac:spMk id="2" creationId="{FCF3FDFB-D403-4C1F-9C8C-D8A0987753A6}"/>
          </ac:spMkLst>
        </pc:spChg>
        <pc:spChg chg="mod">
          <ac:chgData name="Charles-Antoine Guilbault" userId="735c31a39ff723a8" providerId="LiveId" clId="{4988DBF6-D854-48D9-9B41-3110B900848A}" dt="2021-04-27T12:44:57.909" v="1794" actId="113"/>
          <ac:spMkLst>
            <pc:docMk/>
            <pc:sldMk cId="2263407145" sldId="663"/>
            <ac:spMk id="3" creationId="{6B57B5EA-E1D2-4EF9-8480-8618FAFF7467}"/>
          </ac:spMkLst>
        </pc:spChg>
      </pc:sldChg>
      <pc:sldChg chg="modSp add del mod">
        <pc:chgData name="Charles-Antoine Guilbault" userId="735c31a39ff723a8" providerId="LiveId" clId="{4988DBF6-D854-48D9-9B41-3110B900848A}" dt="2021-05-04T16:36:09.029" v="2443" actId="47"/>
        <pc:sldMkLst>
          <pc:docMk/>
          <pc:sldMk cId="414526257" sldId="664"/>
        </pc:sldMkLst>
        <pc:spChg chg="mod">
          <ac:chgData name="Charles-Antoine Guilbault" userId="735c31a39ff723a8" providerId="LiveId" clId="{4988DBF6-D854-48D9-9B41-3110B900848A}" dt="2021-04-26T16:23:06.406" v="795" actId="20577"/>
          <ac:spMkLst>
            <pc:docMk/>
            <pc:sldMk cId="414526257" sldId="664"/>
            <ac:spMk id="2" creationId="{EBDE8E90-B761-4D79-BED8-B24309CAE8EA}"/>
          </ac:spMkLst>
        </pc:spChg>
        <pc:spChg chg="mod">
          <ac:chgData name="Charles-Antoine Guilbault" userId="735c31a39ff723a8" providerId="LiveId" clId="{4988DBF6-D854-48D9-9B41-3110B900848A}" dt="2021-04-27T12:51:38.818" v="1808" actId="20577"/>
          <ac:spMkLst>
            <pc:docMk/>
            <pc:sldMk cId="414526257" sldId="664"/>
            <ac:spMk id="3" creationId="{DAA9CB5A-DD97-477C-B1FD-57EF9231AAC9}"/>
          </ac:spMkLst>
        </pc:spChg>
      </pc:sldChg>
      <pc:sldChg chg="del">
        <pc:chgData name="Charles-Antoine Guilbault" userId="735c31a39ff723a8" providerId="LiveId" clId="{4988DBF6-D854-48D9-9B41-3110B900848A}" dt="2021-04-26T14:04:35.081" v="3" actId="47"/>
        <pc:sldMkLst>
          <pc:docMk/>
          <pc:sldMk cId="2711794091" sldId="664"/>
        </pc:sldMkLst>
      </pc:sldChg>
      <pc:sldChg chg="del">
        <pc:chgData name="Charles-Antoine Guilbault" userId="735c31a39ff723a8" providerId="LiveId" clId="{4988DBF6-D854-48D9-9B41-3110B900848A}" dt="2021-04-26T14:04:35.081" v="3" actId="47"/>
        <pc:sldMkLst>
          <pc:docMk/>
          <pc:sldMk cId="1575528709" sldId="665"/>
        </pc:sldMkLst>
      </pc:sldChg>
      <pc:sldChg chg="del">
        <pc:chgData name="Charles-Antoine Guilbault" userId="735c31a39ff723a8" providerId="LiveId" clId="{4988DBF6-D854-48D9-9B41-3110B900848A}" dt="2021-04-26T14:04:35.081" v="3" actId="47"/>
        <pc:sldMkLst>
          <pc:docMk/>
          <pc:sldMk cId="2752878831" sldId="667"/>
        </pc:sldMkLst>
      </pc:sldChg>
      <pc:sldChg chg="del">
        <pc:chgData name="Charles-Antoine Guilbault" userId="735c31a39ff723a8" providerId="LiveId" clId="{4988DBF6-D854-48D9-9B41-3110B900848A}" dt="2021-04-26T14:04:35.081" v="3" actId="47"/>
        <pc:sldMkLst>
          <pc:docMk/>
          <pc:sldMk cId="1514576397" sldId="668"/>
        </pc:sldMkLst>
      </pc:sldChg>
      <pc:sldChg chg="del">
        <pc:chgData name="Charles-Antoine Guilbault" userId="735c31a39ff723a8" providerId="LiveId" clId="{4988DBF6-D854-48D9-9B41-3110B900848A}" dt="2021-04-26T14:04:35.081" v="3" actId="47"/>
        <pc:sldMkLst>
          <pc:docMk/>
          <pc:sldMk cId="606024257" sldId="671"/>
        </pc:sldMkLst>
      </pc:sldChg>
      <pc:sldChg chg="del">
        <pc:chgData name="Charles-Antoine Guilbault" userId="735c31a39ff723a8" providerId="LiveId" clId="{4988DBF6-D854-48D9-9B41-3110B900848A}" dt="2021-04-26T14:04:35.081" v="3" actId="47"/>
        <pc:sldMkLst>
          <pc:docMk/>
          <pc:sldMk cId="3450180564" sldId="672"/>
        </pc:sldMkLst>
      </pc:sldChg>
      <pc:sldChg chg="modSp add del mod">
        <pc:chgData name="Charles-Antoine Guilbault" userId="735c31a39ff723a8" providerId="LiveId" clId="{4988DBF6-D854-48D9-9B41-3110B900848A}" dt="2021-05-04T16:36:09.342" v="2444" actId="47"/>
        <pc:sldMkLst>
          <pc:docMk/>
          <pc:sldMk cId="845087278" sldId="673"/>
        </pc:sldMkLst>
        <pc:spChg chg="mod">
          <ac:chgData name="Charles-Antoine Guilbault" userId="735c31a39ff723a8" providerId="LiveId" clId="{4988DBF6-D854-48D9-9B41-3110B900848A}" dt="2021-04-26T16:23:10.998" v="797" actId="20577"/>
          <ac:spMkLst>
            <pc:docMk/>
            <pc:sldMk cId="845087278" sldId="673"/>
            <ac:spMk id="2" creationId="{EBDE8E90-B761-4D79-BED8-B24309CAE8EA}"/>
          </ac:spMkLst>
        </pc:spChg>
        <pc:spChg chg="mod">
          <ac:chgData name="Charles-Antoine Guilbault" userId="735c31a39ff723a8" providerId="LiveId" clId="{4988DBF6-D854-48D9-9B41-3110B900848A}" dt="2021-04-27T12:51:59.388" v="1809" actId="113"/>
          <ac:spMkLst>
            <pc:docMk/>
            <pc:sldMk cId="845087278" sldId="673"/>
            <ac:spMk id="3" creationId="{DAA9CB5A-DD97-477C-B1FD-57EF9231AAC9}"/>
          </ac:spMkLst>
        </pc:spChg>
      </pc:sldChg>
      <pc:sldChg chg="del">
        <pc:chgData name="Charles-Antoine Guilbault" userId="735c31a39ff723a8" providerId="LiveId" clId="{4988DBF6-D854-48D9-9B41-3110B900848A}" dt="2021-04-26T14:04:35.081" v="3" actId="47"/>
        <pc:sldMkLst>
          <pc:docMk/>
          <pc:sldMk cId="2428307481" sldId="673"/>
        </pc:sldMkLst>
      </pc:sldChg>
      <pc:sldChg chg="del">
        <pc:chgData name="Charles-Antoine Guilbault" userId="735c31a39ff723a8" providerId="LiveId" clId="{4988DBF6-D854-48D9-9B41-3110B900848A}" dt="2021-04-26T14:04:35.081" v="3" actId="47"/>
        <pc:sldMkLst>
          <pc:docMk/>
          <pc:sldMk cId="1805561040" sldId="674"/>
        </pc:sldMkLst>
      </pc:sldChg>
      <pc:sldChg chg="modSp add del mod">
        <pc:chgData name="Charles-Antoine Guilbault" userId="735c31a39ff723a8" providerId="LiveId" clId="{4988DBF6-D854-48D9-9B41-3110B900848A}" dt="2021-05-04T16:36:10.061" v="2446" actId="47"/>
        <pc:sldMkLst>
          <pc:docMk/>
          <pc:sldMk cId="2549344854" sldId="674"/>
        </pc:sldMkLst>
        <pc:spChg chg="mod">
          <ac:chgData name="Charles-Antoine Guilbault" userId="735c31a39ff723a8" providerId="LiveId" clId="{4988DBF6-D854-48D9-9B41-3110B900848A}" dt="2021-04-26T16:23:18.279" v="801" actId="20577"/>
          <ac:spMkLst>
            <pc:docMk/>
            <pc:sldMk cId="2549344854" sldId="674"/>
            <ac:spMk id="2" creationId="{EBDE8E90-B761-4D79-BED8-B24309CAE8EA}"/>
          </ac:spMkLst>
        </pc:spChg>
        <pc:spChg chg="mod">
          <ac:chgData name="Charles-Antoine Guilbault" userId="735c31a39ff723a8" providerId="LiveId" clId="{4988DBF6-D854-48D9-9B41-3110B900848A}" dt="2021-04-27T15:45:49.890" v="2361" actId="20577"/>
          <ac:spMkLst>
            <pc:docMk/>
            <pc:sldMk cId="2549344854" sldId="674"/>
            <ac:spMk id="3" creationId="{DAA9CB5A-DD97-477C-B1FD-57EF9231AAC9}"/>
          </ac:spMkLst>
        </pc:spChg>
      </pc:sldChg>
      <pc:sldChg chg="del">
        <pc:chgData name="Charles-Antoine Guilbault" userId="735c31a39ff723a8" providerId="LiveId" clId="{4988DBF6-D854-48D9-9B41-3110B900848A}" dt="2021-04-26T14:04:35.081" v="3" actId="47"/>
        <pc:sldMkLst>
          <pc:docMk/>
          <pc:sldMk cId="1267712634" sldId="675"/>
        </pc:sldMkLst>
      </pc:sldChg>
      <pc:sldChg chg="modSp add del mod">
        <pc:chgData name="Charles-Antoine Guilbault" userId="735c31a39ff723a8" providerId="LiveId" clId="{4988DBF6-D854-48D9-9B41-3110B900848A}" dt="2021-05-04T16:36:10.389" v="2447" actId="47"/>
        <pc:sldMkLst>
          <pc:docMk/>
          <pc:sldMk cId="3297652857" sldId="675"/>
        </pc:sldMkLst>
        <pc:spChg chg="mod">
          <ac:chgData name="Charles-Antoine Guilbault" userId="735c31a39ff723a8" providerId="LiveId" clId="{4988DBF6-D854-48D9-9B41-3110B900848A}" dt="2021-04-26T16:23:26.064" v="805" actId="20577"/>
          <ac:spMkLst>
            <pc:docMk/>
            <pc:sldMk cId="3297652857" sldId="675"/>
            <ac:spMk id="2" creationId="{EBDE8E90-B761-4D79-BED8-B24309CAE8EA}"/>
          </ac:spMkLst>
        </pc:spChg>
        <pc:spChg chg="mod">
          <ac:chgData name="Charles-Antoine Guilbault" userId="735c31a39ff723a8" providerId="LiveId" clId="{4988DBF6-D854-48D9-9B41-3110B900848A}" dt="2021-04-26T16:26:51.556" v="934" actId="20577"/>
          <ac:spMkLst>
            <pc:docMk/>
            <pc:sldMk cId="3297652857" sldId="675"/>
            <ac:spMk id="3" creationId="{DAA9CB5A-DD97-477C-B1FD-57EF9231AAC9}"/>
          </ac:spMkLst>
        </pc:spChg>
      </pc:sldChg>
      <pc:sldChg chg="modSp add del mod">
        <pc:chgData name="Charles-Antoine Guilbault" userId="735c31a39ff723a8" providerId="LiveId" clId="{4988DBF6-D854-48D9-9B41-3110B900848A}" dt="2021-05-04T16:36:09.701" v="2445" actId="47"/>
        <pc:sldMkLst>
          <pc:docMk/>
          <pc:sldMk cId="1714874542" sldId="676"/>
        </pc:sldMkLst>
        <pc:spChg chg="mod">
          <ac:chgData name="Charles-Antoine Guilbault" userId="735c31a39ff723a8" providerId="LiveId" clId="{4988DBF6-D854-48D9-9B41-3110B900848A}" dt="2021-04-26T16:23:14.998" v="799" actId="20577"/>
          <ac:spMkLst>
            <pc:docMk/>
            <pc:sldMk cId="1714874542" sldId="676"/>
            <ac:spMk id="2" creationId="{EBDE8E90-B761-4D79-BED8-B24309CAE8EA}"/>
          </ac:spMkLst>
        </pc:spChg>
        <pc:spChg chg="mod">
          <ac:chgData name="Charles-Antoine Guilbault" userId="735c31a39ff723a8" providerId="LiveId" clId="{4988DBF6-D854-48D9-9B41-3110B900848A}" dt="2021-04-27T12:52:17.324" v="1811" actId="113"/>
          <ac:spMkLst>
            <pc:docMk/>
            <pc:sldMk cId="1714874542" sldId="676"/>
            <ac:spMk id="3" creationId="{DAA9CB5A-DD97-477C-B1FD-57EF9231AAC9}"/>
          </ac:spMkLst>
        </pc:spChg>
      </pc:sldChg>
      <pc:sldChg chg="del">
        <pc:chgData name="Charles-Antoine Guilbault" userId="735c31a39ff723a8" providerId="LiveId" clId="{4988DBF6-D854-48D9-9B41-3110B900848A}" dt="2021-04-26T14:04:35.081" v="3" actId="47"/>
        <pc:sldMkLst>
          <pc:docMk/>
          <pc:sldMk cId="3683526651" sldId="676"/>
        </pc:sldMkLst>
      </pc:sldChg>
      <pc:sldChg chg="del">
        <pc:chgData name="Charles-Antoine Guilbault" userId="735c31a39ff723a8" providerId="LiveId" clId="{4988DBF6-D854-48D9-9B41-3110B900848A}" dt="2021-04-26T14:04:35.081" v="3" actId="47"/>
        <pc:sldMkLst>
          <pc:docMk/>
          <pc:sldMk cId="796349104" sldId="677"/>
        </pc:sldMkLst>
      </pc:sldChg>
      <pc:sldChg chg="modSp add del mod">
        <pc:chgData name="Charles-Antoine Guilbault" userId="735c31a39ff723a8" providerId="LiveId" clId="{4988DBF6-D854-48D9-9B41-3110B900848A}" dt="2021-05-04T16:36:10.764" v="2448" actId="47"/>
        <pc:sldMkLst>
          <pc:docMk/>
          <pc:sldMk cId="2640046775" sldId="677"/>
        </pc:sldMkLst>
        <pc:spChg chg="mod">
          <ac:chgData name="Charles-Antoine Guilbault" userId="735c31a39ff723a8" providerId="LiveId" clId="{4988DBF6-D854-48D9-9B41-3110B900848A}" dt="2021-04-26T16:23:31.096" v="807" actId="20577"/>
          <ac:spMkLst>
            <pc:docMk/>
            <pc:sldMk cId="2640046775" sldId="677"/>
            <ac:spMk id="2" creationId="{EBDE8E90-B761-4D79-BED8-B24309CAE8EA}"/>
          </ac:spMkLst>
        </pc:spChg>
        <pc:spChg chg="mod">
          <ac:chgData name="Charles-Antoine Guilbault" userId="735c31a39ff723a8" providerId="LiveId" clId="{4988DBF6-D854-48D9-9B41-3110B900848A}" dt="2021-04-26T16:26:58.859" v="943" actId="20577"/>
          <ac:spMkLst>
            <pc:docMk/>
            <pc:sldMk cId="2640046775" sldId="677"/>
            <ac:spMk id="3" creationId="{DAA9CB5A-DD97-477C-B1FD-57EF9231AAC9}"/>
          </ac:spMkLst>
        </pc:spChg>
      </pc:sldChg>
      <pc:sldChg chg="modSp add del mod">
        <pc:chgData name="Charles-Antoine Guilbault" userId="735c31a39ff723a8" providerId="LiveId" clId="{4988DBF6-D854-48D9-9B41-3110B900848A}" dt="2021-04-26T16:23:01.002" v="791" actId="47"/>
        <pc:sldMkLst>
          <pc:docMk/>
          <pc:sldMk cId="322943883" sldId="678"/>
        </pc:sldMkLst>
        <pc:spChg chg="mod">
          <ac:chgData name="Charles-Antoine Guilbault" userId="735c31a39ff723a8" providerId="LiveId" clId="{4988DBF6-D854-48D9-9B41-3110B900848A}" dt="2021-04-26T15:42:31.657" v="755" actId="20577"/>
          <ac:spMkLst>
            <pc:docMk/>
            <pc:sldMk cId="322943883" sldId="678"/>
            <ac:spMk id="2" creationId="{FCF3FDFB-D403-4C1F-9C8C-D8A0987753A6}"/>
          </ac:spMkLst>
        </pc:spChg>
        <pc:spChg chg="mod">
          <ac:chgData name="Charles-Antoine Guilbault" userId="735c31a39ff723a8" providerId="LiveId" clId="{4988DBF6-D854-48D9-9B41-3110B900848A}" dt="2021-04-26T15:49:44.767" v="757" actId="27636"/>
          <ac:spMkLst>
            <pc:docMk/>
            <pc:sldMk cId="322943883" sldId="678"/>
            <ac:spMk id="3" creationId="{6B57B5EA-E1D2-4EF9-8480-8618FAFF7467}"/>
          </ac:spMkLst>
        </pc:spChg>
      </pc:sldChg>
      <pc:sldChg chg="add del">
        <pc:chgData name="Charles-Antoine Guilbault" userId="735c31a39ff723a8" providerId="LiveId" clId="{4988DBF6-D854-48D9-9B41-3110B900848A}" dt="2021-04-26T15:21:12.924" v="441" actId="2890"/>
        <pc:sldMkLst>
          <pc:docMk/>
          <pc:sldMk cId="2516926451" sldId="678"/>
        </pc:sldMkLst>
      </pc:sldChg>
      <pc:sldChg chg="del">
        <pc:chgData name="Charles-Antoine Guilbault" userId="735c31a39ff723a8" providerId="LiveId" clId="{4988DBF6-D854-48D9-9B41-3110B900848A}" dt="2021-04-26T14:04:35.081" v="3" actId="47"/>
        <pc:sldMkLst>
          <pc:docMk/>
          <pc:sldMk cId="3120731024" sldId="678"/>
        </pc:sldMkLst>
      </pc:sldChg>
      <pc:sldChg chg="modSp add del mod">
        <pc:chgData name="Charles-Antoine Guilbault" userId="735c31a39ff723a8" providerId="LiveId" clId="{4988DBF6-D854-48D9-9B41-3110B900848A}" dt="2021-04-26T16:23:01.410" v="792" actId="47"/>
        <pc:sldMkLst>
          <pc:docMk/>
          <pc:sldMk cId="381654863" sldId="679"/>
        </pc:sldMkLst>
        <pc:spChg chg="mod">
          <ac:chgData name="Charles-Antoine Guilbault" userId="735c31a39ff723a8" providerId="LiveId" clId="{4988DBF6-D854-48D9-9B41-3110B900848A}" dt="2021-04-26T15:42:27.618" v="751" actId="20577"/>
          <ac:spMkLst>
            <pc:docMk/>
            <pc:sldMk cId="381654863" sldId="679"/>
            <ac:spMk id="2" creationId="{FCF3FDFB-D403-4C1F-9C8C-D8A0987753A6}"/>
          </ac:spMkLst>
        </pc:spChg>
        <pc:spChg chg="mod">
          <ac:chgData name="Charles-Antoine Guilbault" userId="735c31a39ff723a8" providerId="LiveId" clId="{4988DBF6-D854-48D9-9B41-3110B900848A}" dt="2021-04-26T15:49:51.442" v="760" actId="20577"/>
          <ac:spMkLst>
            <pc:docMk/>
            <pc:sldMk cId="381654863" sldId="679"/>
            <ac:spMk id="3" creationId="{6B57B5EA-E1D2-4EF9-8480-8618FAFF7467}"/>
          </ac:spMkLst>
        </pc:spChg>
      </pc:sldChg>
      <pc:sldChg chg="del">
        <pc:chgData name="Charles-Antoine Guilbault" userId="735c31a39ff723a8" providerId="LiveId" clId="{4988DBF6-D854-48D9-9B41-3110B900848A}" dt="2021-04-26T14:04:35.081" v="3" actId="47"/>
        <pc:sldMkLst>
          <pc:docMk/>
          <pc:sldMk cId="3085277921" sldId="679"/>
        </pc:sldMkLst>
      </pc:sldChg>
      <pc:sldChg chg="del">
        <pc:chgData name="Charles-Antoine Guilbault" userId="735c31a39ff723a8" providerId="LiveId" clId="{4988DBF6-D854-48D9-9B41-3110B900848A}" dt="2021-04-26T14:04:35.081" v="3" actId="47"/>
        <pc:sldMkLst>
          <pc:docMk/>
          <pc:sldMk cId="2509281595" sldId="680"/>
        </pc:sldMkLst>
      </pc:sldChg>
      <pc:sldChg chg="modSp add del mod">
        <pc:chgData name="Charles-Antoine Guilbault" userId="735c31a39ff723a8" providerId="LiveId" clId="{4988DBF6-D854-48D9-9B41-3110B900848A}" dt="2021-04-26T16:23:02.088" v="793" actId="47"/>
        <pc:sldMkLst>
          <pc:docMk/>
          <pc:sldMk cId="4265865086" sldId="680"/>
        </pc:sldMkLst>
        <pc:spChg chg="mod">
          <ac:chgData name="Charles-Antoine Guilbault" userId="735c31a39ff723a8" providerId="LiveId" clId="{4988DBF6-D854-48D9-9B41-3110B900848A}" dt="2021-04-26T15:42:23.483" v="747" actId="20577"/>
          <ac:spMkLst>
            <pc:docMk/>
            <pc:sldMk cId="4265865086" sldId="680"/>
            <ac:spMk id="2" creationId="{FCF3FDFB-D403-4C1F-9C8C-D8A0987753A6}"/>
          </ac:spMkLst>
        </pc:spChg>
        <pc:spChg chg="mod">
          <ac:chgData name="Charles-Antoine Guilbault" userId="735c31a39ff723a8" providerId="LiveId" clId="{4988DBF6-D854-48D9-9B41-3110B900848A}" dt="2021-04-26T15:49:54.819" v="762" actId="5793"/>
          <ac:spMkLst>
            <pc:docMk/>
            <pc:sldMk cId="4265865086" sldId="680"/>
            <ac:spMk id="3" creationId="{6B57B5EA-E1D2-4EF9-8480-8618FAFF7467}"/>
          </ac:spMkLst>
        </pc:spChg>
      </pc:sldChg>
      <pc:sldChg chg="modSp add del mod">
        <pc:chgData name="Charles-Antoine Guilbault" userId="735c31a39ff723a8" providerId="LiveId" clId="{4988DBF6-D854-48D9-9B41-3110B900848A}" dt="2021-05-04T16:36:07.967" v="2440" actId="47"/>
        <pc:sldMkLst>
          <pc:docMk/>
          <pc:sldMk cId="1122593409" sldId="681"/>
        </pc:sldMkLst>
        <pc:spChg chg="mod">
          <ac:chgData name="Charles-Antoine Guilbault" userId="735c31a39ff723a8" providerId="LiveId" clId="{4988DBF6-D854-48D9-9B41-3110B900848A}" dt="2021-04-26T16:24:27.537" v="854" actId="20577"/>
          <ac:spMkLst>
            <pc:docMk/>
            <pc:sldMk cId="1122593409" sldId="681"/>
            <ac:spMk id="3" creationId="{6B57B5EA-E1D2-4EF9-8480-8618FAFF7467}"/>
          </ac:spMkLst>
        </pc:spChg>
      </pc:sldChg>
      <pc:sldChg chg="del">
        <pc:chgData name="Charles-Antoine Guilbault" userId="735c31a39ff723a8" providerId="LiveId" clId="{4988DBF6-D854-48D9-9B41-3110B900848A}" dt="2021-04-26T14:04:35.081" v="3" actId="47"/>
        <pc:sldMkLst>
          <pc:docMk/>
          <pc:sldMk cId="3616208529" sldId="681"/>
        </pc:sldMkLst>
      </pc:sldChg>
      <pc:sldChg chg="modSp add del mod">
        <pc:chgData name="Charles-Antoine Guilbault" userId="735c31a39ff723a8" providerId="LiveId" clId="{4988DBF6-D854-48D9-9B41-3110B900848A}" dt="2021-05-04T16:36:08.326" v="2441" actId="47"/>
        <pc:sldMkLst>
          <pc:docMk/>
          <pc:sldMk cId="204298540" sldId="682"/>
        </pc:sldMkLst>
        <pc:spChg chg="mod">
          <ac:chgData name="Charles-Antoine Guilbault" userId="735c31a39ff723a8" providerId="LiveId" clId="{4988DBF6-D854-48D9-9B41-3110B900848A}" dt="2021-04-27T12:51:00.408" v="1799" actId="113"/>
          <ac:spMkLst>
            <pc:docMk/>
            <pc:sldMk cId="204298540" sldId="682"/>
            <ac:spMk id="3" creationId="{6B57B5EA-E1D2-4EF9-8480-8618FAFF7467}"/>
          </ac:spMkLst>
        </pc:spChg>
      </pc:sldChg>
      <pc:sldChg chg="del">
        <pc:chgData name="Charles-Antoine Guilbault" userId="735c31a39ff723a8" providerId="LiveId" clId="{4988DBF6-D854-48D9-9B41-3110B900848A}" dt="2021-04-26T14:04:35.081" v="3" actId="47"/>
        <pc:sldMkLst>
          <pc:docMk/>
          <pc:sldMk cId="2159792777" sldId="682"/>
        </pc:sldMkLst>
      </pc:sldChg>
      <pc:sldChg chg="modSp add del mod">
        <pc:chgData name="Charles-Antoine Guilbault" userId="735c31a39ff723a8" providerId="LiveId" clId="{4988DBF6-D854-48D9-9B41-3110B900848A}" dt="2021-05-04T16:36:08.623" v="2442" actId="47"/>
        <pc:sldMkLst>
          <pc:docMk/>
          <pc:sldMk cId="2847840782" sldId="683"/>
        </pc:sldMkLst>
        <pc:spChg chg="mod">
          <ac:chgData name="Charles-Antoine Guilbault" userId="735c31a39ff723a8" providerId="LiveId" clId="{4988DBF6-D854-48D9-9B41-3110B900848A}" dt="2021-04-27T12:51:23.025" v="1801" actId="113"/>
          <ac:spMkLst>
            <pc:docMk/>
            <pc:sldMk cId="2847840782" sldId="683"/>
            <ac:spMk id="3" creationId="{6B57B5EA-E1D2-4EF9-8480-8618FAFF7467}"/>
          </ac:spMkLst>
        </pc:spChg>
      </pc:sldChg>
      <pc:sldChg chg="del">
        <pc:chgData name="Charles-Antoine Guilbault" userId="735c31a39ff723a8" providerId="LiveId" clId="{4988DBF6-D854-48D9-9B41-3110B900848A}" dt="2021-04-26T14:04:35.081" v="3" actId="47"/>
        <pc:sldMkLst>
          <pc:docMk/>
          <pc:sldMk cId="3828143740" sldId="683"/>
        </pc:sldMkLst>
      </pc:sldChg>
      <pc:sldChg chg="addSp modSp add del mod">
        <pc:chgData name="Charles-Antoine Guilbault" userId="735c31a39ff723a8" providerId="LiveId" clId="{4988DBF6-D854-48D9-9B41-3110B900848A}" dt="2021-05-04T16:36:11.030" v="2449" actId="47"/>
        <pc:sldMkLst>
          <pc:docMk/>
          <pc:sldMk cId="1242240067" sldId="684"/>
        </pc:sldMkLst>
        <pc:spChg chg="mod">
          <ac:chgData name="Charles-Antoine Guilbault" userId="735c31a39ff723a8" providerId="LiveId" clId="{4988DBF6-D854-48D9-9B41-3110B900848A}" dt="2021-04-26T16:31:03.363" v="1068" actId="20577"/>
          <ac:spMkLst>
            <pc:docMk/>
            <pc:sldMk cId="1242240067" sldId="684"/>
            <ac:spMk id="2" creationId="{EBDE8E90-B761-4D79-BED8-B24309CAE8EA}"/>
          </ac:spMkLst>
        </pc:spChg>
        <pc:spChg chg="mod">
          <ac:chgData name="Charles-Antoine Guilbault" userId="735c31a39ff723a8" providerId="LiveId" clId="{4988DBF6-D854-48D9-9B41-3110B900848A}" dt="2021-04-27T12:43:46.449" v="1788" actId="114"/>
          <ac:spMkLst>
            <pc:docMk/>
            <pc:sldMk cId="1242240067" sldId="684"/>
            <ac:spMk id="3" creationId="{DAA9CB5A-DD97-477C-B1FD-57EF9231AAC9}"/>
          </ac:spMkLst>
        </pc:spChg>
        <pc:spChg chg="add mod">
          <ac:chgData name="Charles-Antoine Guilbault" userId="735c31a39ff723a8" providerId="LiveId" clId="{4988DBF6-D854-48D9-9B41-3110B900848A}" dt="2021-04-27T15:48:44.472" v="2417" actId="1076"/>
          <ac:spMkLst>
            <pc:docMk/>
            <pc:sldMk cId="1242240067" sldId="684"/>
            <ac:spMk id="4" creationId="{B744C37C-372C-49AF-93B3-72FF236B0961}"/>
          </ac:spMkLst>
        </pc:spChg>
        <pc:spChg chg="add mod">
          <ac:chgData name="Charles-Antoine Guilbault" userId="735c31a39ff723a8" providerId="LiveId" clId="{4988DBF6-D854-48D9-9B41-3110B900848A}" dt="2021-04-27T15:49:01.267" v="2427" actId="114"/>
          <ac:spMkLst>
            <pc:docMk/>
            <pc:sldMk cId="1242240067" sldId="684"/>
            <ac:spMk id="5" creationId="{9EB57EAD-C62D-43AA-A27E-0D45B8BD0AC9}"/>
          </ac:spMkLst>
        </pc:spChg>
      </pc:sldChg>
      <pc:sldChg chg="del">
        <pc:chgData name="Charles-Antoine Guilbault" userId="735c31a39ff723a8" providerId="LiveId" clId="{4988DBF6-D854-48D9-9B41-3110B900848A}" dt="2021-04-26T14:04:35.081" v="3" actId="47"/>
        <pc:sldMkLst>
          <pc:docMk/>
          <pc:sldMk cId="1394913496" sldId="684"/>
        </pc:sldMkLst>
      </pc:sldChg>
      <pc:sldChg chg="modSp add del mod">
        <pc:chgData name="Charles-Antoine Guilbault" userId="735c31a39ff723a8" providerId="LiveId" clId="{4988DBF6-D854-48D9-9B41-3110B900848A}" dt="2021-05-04T16:36:11.592" v="2450" actId="47"/>
        <pc:sldMkLst>
          <pc:docMk/>
          <pc:sldMk cId="2156849316" sldId="685"/>
        </pc:sldMkLst>
        <pc:spChg chg="mod">
          <ac:chgData name="Charles-Antoine Guilbault" userId="735c31a39ff723a8" providerId="LiveId" clId="{4988DBF6-D854-48D9-9B41-3110B900848A}" dt="2021-04-27T12:42:56.191" v="1772" actId="113"/>
          <ac:spMkLst>
            <pc:docMk/>
            <pc:sldMk cId="2156849316" sldId="685"/>
            <ac:spMk id="3" creationId="{DAA9CB5A-DD97-477C-B1FD-57EF9231AAC9}"/>
          </ac:spMkLst>
        </pc:spChg>
      </pc:sldChg>
      <pc:sldChg chg="modSp add del mod">
        <pc:chgData name="Charles-Antoine Guilbault" userId="735c31a39ff723a8" providerId="LiveId" clId="{4988DBF6-D854-48D9-9B41-3110B900848A}" dt="2021-05-04T16:36:11.764" v="2451" actId="47"/>
        <pc:sldMkLst>
          <pc:docMk/>
          <pc:sldMk cId="396869622" sldId="686"/>
        </pc:sldMkLst>
        <pc:spChg chg="mod">
          <ac:chgData name="Charles-Antoine Guilbault" userId="735c31a39ff723a8" providerId="LiveId" clId="{4988DBF6-D854-48D9-9B41-3110B900848A}" dt="2021-04-27T12:41:13.316" v="1758" actId="313"/>
          <ac:spMkLst>
            <pc:docMk/>
            <pc:sldMk cId="396869622" sldId="686"/>
            <ac:spMk id="2" creationId="{EBDE8E90-B761-4D79-BED8-B24309CAE8EA}"/>
          </ac:spMkLst>
        </pc:spChg>
        <pc:spChg chg="mod">
          <ac:chgData name="Charles-Antoine Guilbault" userId="735c31a39ff723a8" providerId="LiveId" clId="{4988DBF6-D854-48D9-9B41-3110B900848A}" dt="2021-04-27T12:42:33.201" v="1763" actId="113"/>
          <ac:spMkLst>
            <pc:docMk/>
            <pc:sldMk cId="396869622" sldId="686"/>
            <ac:spMk id="3" creationId="{DAA9CB5A-DD97-477C-B1FD-57EF9231AAC9}"/>
          </ac:spMkLst>
        </pc:spChg>
      </pc:sldChg>
      <pc:sldChg chg="modSp add del mod">
        <pc:chgData name="Charles-Antoine Guilbault" userId="735c31a39ff723a8" providerId="LiveId" clId="{4988DBF6-D854-48D9-9B41-3110B900848A}" dt="2021-05-04T16:36:12.217" v="2452" actId="47"/>
        <pc:sldMkLst>
          <pc:docMk/>
          <pc:sldMk cId="1336145349" sldId="687"/>
        </pc:sldMkLst>
        <pc:spChg chg="mod">
          <ac:chgData name="Charles-Antoine Guilbault" userId="735c31a39ff723a8" providerId="LiveId" clId="{4988DBF6-D854-48D9-9B41-3110B900848A}" dt="2021-04-27T12:41:17.890" v="1759" actId="313"/>
          <ac:spMkLst>
            <pc:docMk/>
            <pc:sldMk cId="1336145349" sldId="687"/>
            <ac:spMk id="2" creationId="{EBDE8E90-B761-4D79-BED8-B24309CAE8EA}"/>
          </ac:spMkLst>
        </pc:spChg>
        <pc:spChg chg="mod">
          <ac:chgData name="Charles-Antoine Guilbault" userId="735c31a39ff723a8" providerId="LiveId" clId="{4988DBF6-D854-48D9-9B41-3110B900848A}" dt="2021-04-27T12:42:42.006" v="1770" actId="20577"/>
          <ac:spMkLst>
            <pc:docMk/>
            <pc:sldMk cId="1336145349" sldId="687"/>
            <ac:spMk id="3" creationId="{DAA9CB5A-DD97-477C-B1FD-57EF9231AAC9}"/>
          </ac:spMkLst>
        </pc:spChg>
      </pc:sldChg>
      <pc:sldChg chg="modSp add del mod">
        <pc:chgData name="Charles-Antoine Guilbault" userId="735c31a39ff723a8" providerId="LiveId" clId="{4988DBF6-D854-48D9-9B41-3110B900848A}" dt="2021-05-04T16:36:12.608" v="2453" actId="47"/>
        <pc:sldMkLst>
          <pc:docMk/>
          <pc:sldMk cId="2584856338" sldId="688"/>
        </pc:sldMkLst>
        <pc:spChg chg="mod">
          <ac:chgData name="Charles-Antoine Guilbault" userId="735c31a39ff723a8" providerId="LiveId" clId="{4988DBF6-D854-48D9-9B41-3110B900848A}" dt="2021-04-27T12:41:20.378" v="1760" actId="313"/>
          <ac:spMkLst>
            <pc:docMk/>
            <pc:sldMk cId="2584856338" sldId="688"/>
            <ac:spMk id="2" creationId="{EBDE8E90-B761-4D79-BED8-B24309CAE8EA}"/>
          </ac:spMkLst>
        </pc:spChg>
        <pc:spChg chg="mod">
          <ac:chgData name="Charles-Antoine Guilbault" userId="735c31a39ff723a8" providerId="LiveId" clId="{4988DBF6-D854-48D9-9B41-3110B900848A}" dt="2021-04-26T16:38:05.801" v="1534" actId="20577"/>
          <ac:spMkLst>
            <pc:docMk/>
            <pc:sldMk cId="2584856338" sldId="688"/>
            <ac:spMk id="3" creationId="{DAA9CB5A-DD97-477C-B1FD-57EF9231AAC9}"/>
          </ac:spMkLst>
        </pc:spChg>
      </pc:sldChg>
      <pc:sldChg chg="modSp add del mod">
        <pc:chgData name="Charles-Antoine Guilbault" userId="735c31a39ff723a8" providerId="LiveId" clId="{4988DBF6-D854-48D9-9B41-3110B900848A}" dt="2021-05-04T16:36:12.952" v="2454" actId="47"/>
        <pc:sldMkLst>
          <pc:docMk/>
          <pc:sldMk cId="3482931099" sldId="689"/>
        </pc:sldMkLst>
        <pc:spChg chg="mod">
          <ac:chgData name="Charles-Antoine Guilbault" userId="735c31a39ff723a8" providerId="LiveId" clId="{4988DBF6-D854-48D9-9B41-3110B900848A}" dt="2021-04-27T12:41:24.140" v="1761" actId="313"/>
          <ac:spMkLst>
            <pc:docMk/>
            <pc:sldMk cId="3482931099" sldId="689"/>
            <ac:spMk id="2" creationId="{EBDE8E90-B761-4D79-BED8-B24309CAE8EA}"/>
          </ac:spMkLst>
        </pc:spChg>
        <pc:spChg chg="mod">
          <ac:chgData name="Charles-Antoine Guilbault" userId="735c31a39ff723a8" providerId="LiveId" clId="{4988DBF6-D854-48D9-9B41-3110B900848A}" dt="2021-04-26T16:37:40.715" v="1524" actId="113"/>
          <ac:spMkLst>
            <pc:docMk/>
            <pc:sldMk cId="3482931099" sldId="689"/>
            <ac:spMk id="3" creationId="{DAA9CB5A-DD97-477C-B1FD-57EF9231AAC9}"/>
          </ac:spMkLst>
        </pc:spChg>
      </pc:sldChg>
      <pc:sldChg chg="modSp add del mod">
        <pc:chgData name="Charles-Antoine Guilbault" userId="735c31a39ff723a8" providerId="LiveId" clId="{4988DBF6-D854-48D9-9B41-3110B900848A}" dt="2021-05-04T16:36:13.374" v="2455" actId="47"/>
        <pc:sldMkLst>
          <pc:docMk/>
          <pc:sldMk cId="2560852402" sldId="690"/>
        </pc:sldMkLst>
        <pc:spChg chg="mod">
          <ac:chgData name="Charles-Antoine Guilbault" userId="735c31a39ff723a8" providerId="LiveId" clId="{4988DBF6-D854-48D9-9B41-3110B900848A}" dt="2021-04-27T15:46:25.869" v="2368" actId="313"/>
          <ac:spMkLst>
            <pc:docMk/>
            <pc:sldMk cId="2560852402" sldId="690"/>
            <ac:spMk id="2" creationId="{EBDE8E90-B761-4D79-BED8-B24309CAE8EA}"/>
          </ac:spMkLst>
        </pc:spChg>
        <pc:spChg chg="mod">
          <ac:chgData name="Charles-Antoine Guilbault" userId="735c31a39ff723a8" providerId="LiveId" clId="{4988DBF6-D854-48D9-9B41-3110B900848A}" dt="2021-04-26T16:39:02.422" v="1620" actId="113"/>
          <ac:spMkLst>
            <pc:docMk/>
            <pc:sldMk cId="2560852402" sldId="690"/>
            <ac:spMk id="3" creationId="{DAA9CB5A-DD97-477C-B1FD-57EF9231AAC9}"/>
          </ac:spMkLst>
        </pc:spChg>
      </pc:sldChg>
      <pc:sldChg chg="modSp add del mod">
        <pc:chgData name="Charles-Antoine Guilbault" userId="735c31a39ff723a8" providerId="LiveId" clId="{4988DBF6-D854-48D9-9B41-3110B900848A}" dt="2021-05-04T16:36:13.764" v="2456" actId="47"/>
        <pc:sldMkLst>
          <pc:docMk/>
          <pc:sldMk cId="3649651960" sldId="691"/>
        </pc:sldMkLst>
        <pc:spChg chg="mod">
          <ac:chgData name="Charles-Antoine Guilbault" userId="735c31a39ff723a8" providerId="LiveId" clId="{4988DBF6-D854-48D9-9B41-3110B900848A}" dt="2021-04-27T15:46:22.575" v="2367" actId="313"/>
          <ac:spMkLst>
            <pc:docMk/>
            <pc:sldMk cId="3649651960" sldId="691"/>
            <ac:spMk id="2" creationId="{EBDE8E90-B761-4D79-BED8-B24309CAE8EA}"/>
          </ac:spMkLst>
        </pc:spChg>
        <pc:spChg chg="mod">
          <ac:chgData name="Charles-Antoine Guilbault" userId="735c31a39ff723a8" providerId="LiveId" clId="{4988DBF6-D854-48D9-9B41-3110B900848A}" dt="2021-04-27T15:35:52.592" v="1904" actId="27636"/>
          <ac:spMkLst>
            <pc:docMk/>
            <pc:sldMk cId="3649651960" sldId="691"/>
            <ac:spMk id="3" creationId="{DAA9CB5A-DD97-477C-B1FD-57EF9231AAC9}"/>
          </ac:spMkLst>
        </pc:spChg>
      </pc:sldChg>
      <pc:sldChg chg="modSp add del mod">
        <pc:chgData name="Charles-Antoine Guilbault" userId="735c31a39ff723a8" providerId="LiveId" clId="{4988DBF6-D854-48D9-9B41-3110B900848A}" dt="2021-05-04T16:36:14.280" v="2457" actId="47"/>
        <pc:sldMkLst>
          <pc:docMk/>
          <pc:sldMk cId="97186799" sldId="692"/>
        </pc:sldMkLst>
        <pc:spChg chg="mod">
          <ac:chgData name="Charles-Antoine Guilbault" userId="735c31a39ff723a8" providerId="LiveId" clId="{4988DBF6-D854-48D9-9B41-3110B900848A}" dt="2021-04-27T15:46:19.544" v="2366" actId="313"/>
          <ac:spMkLst>
            <pc:docMk/>
            <pc:sldMk cId="97186799" sldId="692"/>
            <ac:spMk id="2" creationId="{EBDE8E90-B761-4D79-BED8-B24309CAE8EA}"/>
          </ac:spMkLst>
        </pc:spChg>
      </pc:sldChg>
      <pc:sldChg chg="modSp add del mod">
        <pc:chgData name="Charles-Antoine Guilbault" userId="735c31a39ff723a8" providerId="LiveId" clId="{4988DBF6-D854-48D9-9B41-3110B900848A}" dt="2021-05-04T16:36:14.702" v="2458" actId="47"/>
        <pc:sldMkLst>
          <pc:docMk/>
          <pc:sldMk cId="635757540" sldId="693"/>
        </pc:sldMkLst>
        <pc:spChg chg="mod">
          <ac:chgData name="Charles-Antoine Guilbault" userId="735c31a39ff723a8" providerId="LiveId" clId="{4988DBF6-D854-48D9-9B41-3110B900848A}" dt="2021-04-27T15:46:17.192" v="2365" actId="313"/>
          <ac:spMkLst>
            <pc:docMk/>
            <pc:sldMk cId="635757540" sldId="693"/>
            <ac:spMk id="2" creationId="{EBDE8E90-B761-4D79-BED8-B24309CAE8EA}"/>
          </ac:spMkLst>
        </pc:spChg>
        <pc:spChg chg="mod">
          <ac:chgData name="Charles-Antoine Guilbault" userId="735c31a39ff723a8" providerId="LiveId" clId="{4988DBF6-D854-48D9-9B41-3110B900848A}" dt="2021-04-27T15:39:53.296" v="1984" actId="113"/>
          <ac:spMkLst>
            <pc:docMk/>
            <pc:sldMk cId="635757540" sldId="693"/>
            <ac:spMk id="3" creationId="{DAA9CB5A-DD97-477C-B1FD-57EF9231AAC9}"/>
          </ac:spMkLst>
        </pc:spChg>
      </pc:sldChg>
      <pc:sldChg chg="modSp add del mod">
        <pc:chgData name="Charles-Antoine Guilbault" userId="735c31a39ff723a8" providerId="LiveId" clId="{4988DBF6-D854-48D9-9B41-3110B900848A}" dt="2021-05-04T16:36:15.108" v="2459" actId="47"/>
        <pc:sldMkLst>
          <pc:docMk/>
          <pc:sldMk cId="579518374" sldId="694"/>
        </pc:sldMkLst>
        <pc:spChg chg="mod">
          <ac:chgData name="Charles-Antoine Guilbault" userId="735c31a39ff723a8" providerId="LiveId" clId="{4988DBF6-D854-48D9-9B41-3110B900848A}" dt="2021-04-27T15:46:15.040" v="2364" actId="313"/>
          <ac:spMkLst>
            <pc:docMk/>
            <pc:sldMk cId="579518374" sldId="694"/>
            <ac:spMk id="2" creationId="{EBDE8E90-B761-4D79-BED8-B24309CAE8EA}"/>
          </ac:spMkLst>
        </pc:spChg>
        <pc:spChg chg="mod">
          <ac:chgData name="Charles-Antoine Guilbault" userId="735c31a39ff723a8" providerId="LiveId" clId="{4988DBF6-D854-48D9-9B41-3110B900848A}" dt="2021-04-27T15:41:27.881" v="2060" actId="27636"/>
          <ac:spMkLst>
            <pc:docMk/>
            <pc:sldMk cId="579518374" sldId="694"/>
            <ac:spMk id="3" creationId="{DAA9CB5A-DD97-477C-B1FD-57EF9231AAC9}"/>
          </ac:spMkLst>
        </pc:spChg>
      </pc:sldChg>
      <pc:sldChg chg="modSp add del mod">
        <pc:chgData name="Charles-Antoine Guilbault" userId="735c31a39ff723a8" providerId="LiveId" clId="{4988DBF6-D854-48D9-9B41-3110B900848A}" dt="2021-05-04T16:36:15.640" v="2460" actId="47"/>
        <pc:sldMkLst>
          <pc:docMk/>
          <pc:sldMk cId="1456982599" sldId="695"/>
        </pc:sldMkLst>
        <pc:spChg chg="mod">
          <ac:chgData name="Charles-Antoine Guilbault" userId="735c31a39ff723a8" providerId="LiveId" clId="{4988DBF6-D854-48D9-9B41-3110B900848A}" dt="2021-04-27T15:46:13.068" v="2363" actId="313"/>
          <ac:spMkLst>
            <pc:docMk/>
            <pc:sldMk cId="1456982599" sldId="695"/>
            <ac:spMk id="2" creationId="{EBDE8E90-B761-4D79-BED8-B24309CAE8EA}"/>
          </ac:spMkLst>
        </pc:spChg>
        <pc:spChg chg="mod">
          <ac:chgData name="Charles-Antoine Guilbault" userId="735c31a39ff723a8" providerId="LiveId" clId="{4988DBF6-D854-48D9-9B41-3110B900848A}" dt="2021-04-27T15:42:20.803" v="2113"/>
          <ac:spMkLst>
            <pc:docMk/>
            <pc:sldMk cId="1456982599" sldId="695"/>
            <ac:spMk id="3" creationId="{DAA9CB5A-DD97-477C-B1FD-57EF9231AAC9}"/>
          </ac:spMkLst>
        </pc:spChg>
      </pc:sldChg>
      <pc:sldChg chg="modSp add del mod">
        <pc:chgData name="Charles-Antoine Guilbault" userId="735c31a39ff723a8" providerId="LiveId" clId="{4988DBF6-D854-48D9-9B41-3110B900848A}" dt="2021-05-04T16:36:16.046" v="2461" actId="47"/>
        <pc:sldMkLst>
          <pc:docMk/>
          <pc:sldMk cId="359087034" sldId="696"/>
        </pc:sldMkLst>
        <pc:spChg chg="mod">
          <ac:chgData name="Charles-Antoine Guilbault" userId="735c31a39ff723a8" providerId="LiveId" clId="{4988DBF6-D854-48D9-9B41-3110B900848A}" dt="2021-04-27T15:46:10.781" v="2362" actId="313"/>
          <ac:spMkLst>
            <pc:docMk/>
            <pc:sldMk cId="359087034" sldId="696"/>
            <ac:spMk id="2" creationId="{EBDE8E90-B761-4D79-BED8-B24309CAE8EA}"/>
          </ac:spMkLst>
        </pc:spChg>
        <pc:spChg chg="mod">
          <ac:chgData name="Charles-Antoine Guilbault" userId="735c31a39ff723a8" providerId="LiveId" clId="{4988DBF6-D854-48D9-9B41-3110B900848A}" dt="2021-04-27T15:43:28.667" v="2177" actId="113"/>
          <ac:spMkLst>
            <pc:docMk/>
            <pc:sldMk cId="359087034" sldId="696"/>
            <ac:spMk id="3" creationId="{DAA9CB5A-DD97-477C-B1FD-57EF9231AAC9}"/>
          </ac:spMkLst>
        </pc:spChg>
      </pc:sldChg>
      <pc:sldChg chg="delSp add del mod">
        <pc:chgData name="Charles-Antoine Guilbault" userId="735c31a39ff723a8" providerId="LiveId" clId="{4988DBF6-D854-48D9-9B41-3110B900848A}" dt="2021-05-04T16:35:08.897" v="2430" actId="47"/>
        <pc:sldMkLst>
          <pc:docMk/>
          <pc:sldMk cId="261935170" sldId="697"/>
        </pc:sldMkLst>
        <pc:picChg chg="del">
          <ac:chgData name="Charles-Antoine Guilbault" userId="735c31a39ff723a8" providerId="LiveId" clId="{4988DBF6-D854-48D9-9B41-3110B900848A}" dt="2021-05-04T16:35:07.087" v="2429" actId="21"/>
          <ac:picMkLst>
            <pc:docMk/>
            <pc:sldMk cId="261935170" sldId="697"/>
            <ac:picMk id="9" creationId="{33A49222-B83B-4ED9-B968-EC75F24AF3C0}"/>
          </ac:picMkLst>
        </pc:picChg>
      </pc:sldChg>
      <pc:sldChg chg="modSp add mod">
        <pc:chgData name="Charles-Antoine Guilbault" userId="735c31a39ff723a8" providerId="LiveId" clId="{4988DBF6-D854-48D9-9B41-3110B900848A}" dt="2021-05-04T16:35:20.790" v="2436" actId="27636"/>
        <pc:sldMkLst>
          <pc:docMk/>
          <pc:sldMk cId="3316356760" sldId="698"/>
        </pc:sldMkLst>
        <pc:spChg chg="mod">
          <ac:chgData name="Charles-Antoine Guilbault" userId="735c31a39ff723a8" providerId="LiveId" clId="{4988DBF6-D854-48D9-9B41-3110B900848A}" dt="2021-05-04T16:35:20.790" v="2436" actId="27636"/>
          <ac:spMkLst>
            <pc:docMk/>
            <pc:sldMk cId="3316356760" sldId="698"/>
            <ac:spMk id="3" creationId="{240EA55C-C50B-49F8-AF09-A0F451D67C70}"/>
          </ac:spMkLst>
        </pc:spChg>
      </pc:sldChg>
      <pc:sldChg chg="modSp add mod">
        <pc:chgData name="Charles-Antoine Guilbault" userId="735c31a39ff723a8" providerId="LiveId" clId="{4988DBF6-D854-48D9-9B41-3110B900848A}" dt="2021-05-04T16:38:17.117" v="2564" actId="20577"/>
        <pc:sldMkLst>
          <pc:docMk/>
          <pc:sldMk cId="1850058468" sldId="699"/>
        </pc:sldMkLst>
        <pc:spChg chg="mod">
          <ac:chgData name="Charles-Antoine Guilbault" userId="735c31a39ff723a8" providerId="LiveId" clId="{4988DBF6-D854-48D9-9B41-3110B900848A}" dt="2021-05-04T16:38:17.117" v="2564" actId="20577"/>
          <ac:spMkLst>
            <pc:docMk/>
            <pc:sldMk cId="1850058468" sldId="699"/>
            <ac:spMk id="3" creationId="{E849AD30-C0F0-4CDF-84BF-53DAAF2F2E01}"/>
          </ac:spMkLst>
        </pc:spChg>
      </pc:sldChg>
    </pc:docChg>
  </pc:docChgLst>
  <pc:docChgLst>
    <pc:chgData name="Charles-Antoine Guilbault" userId="735c31a39ff723a8" providerId="LiveId" clId="{1B92D6A7-C650-4693-9B11-0951126BBDF7}"/>
    <pc:docChg chg="undo redo custSel addSld delSld modSld sldOrd">
      <pc:chgData name="Charles-Antoine Guilbault" userId="735c31a39ff723a8" providerId="LiveId" clId="{1B92D6A7-C650-4693-9B11-0951126BBDF7}" dt="2021-11-03T01:01:02.294" v="3571" actId="1076"/>
      <pc:docMkLst>
        <pc:docMk/>
      </pc:docMkLst>
      <pc:sldChg chg="addSp delSp modSp mod">
        <pc:chgData name="Charles-Antoine Guilbault" userId="735c31a39ff723a8" providerId="LiveId" clId="{1B92D6A7-C650-4693-9B11-0951126BBDF7}" dt="2021-11-03T01:00:09.717" v="3563" actId="14100"/>
        <pc:sldMkLst>
          <pc:docMk/>
          <pc:sldMk cId="3881515955" sldId="256"/>
        </pc:sldMkLst>
        <pc:spChg chg="mod">
          <ac:chgData name="Charles-Antoine Guilbault" userId="735c31a39ff723a8" providerId="LiveId" clId="{1B92D6A7-C650-4693-9B11-0951126BBDF7}" dt="2021-11-02T23:27:29.149" v="14" actId="20577"/>
          <ac:spMkLst>
            <pc:docMk/>
            <pc:sldMk cId="3881515955" sldId="256"/>
            <ac:spMk id="3" creationId="{F292F939-EB00-4D8A-AC2C-574F1BAC7EE6}"/>
          </ac:spMkLst>
        </pc:spChg>
        <pc:picChg chg="add mod">
          <ac:chgData name="Charles-Antoine Guilbault" userId="735c31a39ff723a8" providerId="LiveId" clId="{1B92D6A7-C650-4693-9B11-0951126BBDF7}" dt="2021-11-03T01:00:09.717" v="3563" actId="14100"/>
          <ac:picMkLst>
            <pc:docMk/>
            <pc:sldMk cId="3881515955" sldId="256"/>
            <ac:picMk id="5" creationId="{214F2CF4-E2D4-4F60-BE74-4CC3B842CB77}"/>
          </ac:picMkLst>
        </pc:picChg>
        <pc:picChg chg="del">
          <ac:chgData name="Charles-Antoine Guilbault" userId="735c31a39ff723a8" providerId="LiveId" clId="{1B92D6A7-C650-4693-9B11-0951126BBDF7}" dt="2021-11-02T23:27:24.774" v="0" actId="478"/>
          <ac:picMkLst>
            <pc:docMk/>
            <pc:sldMk cId="3881515955" sldId="256"/>
            <ac:picMk id="6" creationId="{8594D98B-9B8C-414D-980C-CBD4B459D9D0}"/>
          </ac:picMkLst>
        </pc:picChg>
      </pc:sldChg>
      <pc:sldChg chg="modSp add mod">
        <pc:chgData name="Charles-Antoine Guilbault" userId="735c31a39ff723a8" providerId="LiveId" clId="{1B92D6A7-C650-4693-9B11-0951126BBDF7}" dt="2021-11-03T00:50:50.567" v="3042"/>
        <pc:sldMkLst>
          <pc:docMk/>
          <pc:sldMk cId="2829613900" sldId="264"/>
        </pc:sldMkLst>
        <pc:spChg chg="mod">
          <ac:chgData name="Charles-Antoine Guilbault" userId="735c31a39ff723a8" providerId="LiveId" clId="{1B92D6A7-C650-4693-9B11-0951126BBDF7}" dt="2021-11-03T00:50:50.567" v="3042"/>
          <ac:spMkLst>
            <pc:docMk/>
            <pc:sldMk cId="2829613900" sldId="264"/>
            <ac:spMk id="2" creationId="{6ED46ECE-92C0-42A7-98FF-82E570612CA7}"/>
          </ac:spMkLst>
        </pc:spChg>
        <pc:spChg chg="mod">
          <ac:chgData name="Charles-Antoine Guilbault" userId="735c31a39ff723a8" providerId="LiveId" clId="{1B92D6A7-C650-4693-9B11-0951126BBDF7}" dt="2021-11-03T00:50:39.993" v="3041"/>
          <ac:spMkLst>
            <pc:docMk/>
            <pc:sldMk cId="2829613900" sldId="264"/>
            <ac:spMk id="3" creationId="{42C5AFDC-AC37-4500-B279-A424596C3260}"/>
          </ac:spMkLst>
        </pc:spChg>
      </pc:sldChg>
      <pc:sldChg chg="del">
        <pc:chgData name="Charles-Antoine Guilbault" userId="735c31a39ff723a8" providerId="LiveId" clId="{1B92D6A7-C650-4693-9B11-0951126BBDF7}" dt="2021-11-02T23:27:38.601" v="15" actId="47"/>
        <pc:sldMkLst>
          <pc:docMk/>
          <pc:sldMk cId="630400145" sldId="284"/>
        </pc:sldMkLst>
      </pc:sldChg>
      <pc:sldChg chg="del">
        <pc:chgData name="Charles-Antoine Guilbault" userId="735c31a39ff723a8" providerId="LiveId" clId="{1B92D6A7-C650-4693-9B11-0951126BBDF7}" dt="2021-11-02T23:27:38.601" v="15" actId="47"/>
        <pc:sldMkLst>
          <pc:docMk/>
          <pc:sldMk cId="418397405" sldId="287"/>
        </pc:sldMkLst>
      </pc:sldChg>
      <pc:sldChg chg="del">
        <pc:chgData name="Charles-Antoine Guilbault" userId="735c31a39ff723a8" providerId="LiveId" clId="{1B92D6A7-C650-4693-9B11-0951126BBDF7}" dt="2021-11-02T23:27:38.601" v="15" actId="47"/>
        <pc:sldMkLst>
          <pc:docMk/>
          <pc:sldMk cId="2111417041" sldId="288"/>
        </pc:sldMkLst>
      </pc:sldChg>
      <pc:sldChg chg="del">
        <pc:chgData name="Charles-Antoine Guilbault" userId="735c31a39ff723a8" providerId="LiveId" clId="{1B92D6A7-C650-4693-9B11-0951126BBDF7}" dt="2021-11-02T23:27:38.601" v="15" actId="47"/>
        <pc:sldMkLst>
          <pc:docMk/>
          <pc:sldMk cId="3587586478" sldId="289"/>
        </pc:sldMkLst>
      </pc:sldChg>
      <pc:sldChg chg="del">
        <pc:chgData name="Charles-Antoine Guilbault" userId="735c31a39ff723a8" providerId="LiveId" clId="{1B92D6A7-C650-4693-9B11-0951126BBDF7}" dt="2021-11-02T23:27:38.601" v="15" actId="47"/>
        <pc:sldMkLst>
          <pc:docMk/>
          <pc:sldMk cId="3951236901" sldId="291"/>
        </pc:sldMkLst>
      </pc:sldChg>
      <pc:sldChg chg="del">
        <pc:chgData name="Charles-Antoine Guilbault" userId="735c31a39ff723a8" providerId="LiveId" clId="{1B92D6A7-C650-4693-9B11-0951126BBDF7}" dt="2021-11-02T23:27:38.601" v="15" actId="47"/>
        <pc:sldMkLst>
          <pc:docMk/>
          <pc:sldMk cId="141968000" sldId="292"/>
        </pc:sldMkLst>
      </pc:sldChg>
      <pc:sldChg chg="del">
        <pc:chgData name="Charles-Antoine Guilbault" userId="735c31a39ff723a8" providerId="LiveId" clId="{1B92D6A7-C650-4693-9B11-0951126BBDF7}" dt="2021-11-02T23:27:38.601" v="15" actId="47"/>
        <pc:sldMkLst>
          <pc:docMk/>
          <pc:sldMk cId="1023533856" sldId="293"/>
        </pc:sldMkLst>
      </pc:sldChg>
      <pc:sldChg chg="modSp add mod">
        <pc:chgData name="Charles-Antoine Guilbault" userId="735c31a39ff723a8" providerId="LiveId" clId="{1B92D6A7-C650-4693-9B11-0951126BBDF7}" dt="2021-11-02T23:59:27.163" v="1990" actId="27636"/>
        <pc:sldMkLst>
          <pc:docMk/>
          <pc:sldMk cId="3954956948" sldId="294"/>
        </pc:sldMkLst>
        <pc:spChg chg="mod">
          <ac:chgData name="Charles-Antoine Guilbault" userId="735c31a39ff723a8" providerId="LiveId" clId="{1B92D6A7-C650-4693-9B11-0951126BBDF7}" dt="2021-11-02T23:31:47.602" v="85" actId="20577"/>
          <ac:spMkLst>
            <pc:docMk/>
            <pc:sldMk cId="3954956948" sldId="294"/>
            <ac:spMk id="2" creationId="{D79324DD-E08C-4519-B5DF-48BAE13EC0BE}"/>
          </ac:spMkLst>
        </pc:spChg>
        <pc:spChg chg="mod">
          <ac:chgData name="Charles-Antoine Guilbault" userId="735c31a39ff723a8" providerId="LiveId" clId="{1B92D6A7-C650-4693-9B11-0951126BBDF7}" dt="2021-11-02T23:59:27.163" v="1990" actId="27636"/>
          <ac:spMkLst>
            <pc:docMk/>
            <pc:sldMk cId="3954956948" sldId="294"/>
            <ac:spMk id="3" creationId="{4A59B82E-7C54-4AF8-A4F8-66938516155E}"/>
          </ac:spMkLst>
        </pc:spChg>
      </pc:sldChg>
      <pc:sldChg chg="del">
        <pc:chgData name="Charles-Antoine Guilbault" userId="735c31a39ff723a8" providerId="LiveId" clId="{1B92D6A7-C650-4693-9B11-0951126BBDF7}" dt="2021-11-02T23:27:38.601" v="15" actId="47"/>
        <pc:sldMkLst>
          <pc:docMk/>
          <pc:sldMk cId="1825654901" sldId="594"/>
        </pc:sldMkLst>
      </pc:sldChg>
      <pc:sldChg chg="del">
        <pc:chgData name="Charles-Antoine Guilbault" userId="735c31a39ff723a8" providerId="LiveId" clId="{1B92D6A7-C650-4693-9B11-0951126BBDF7}" dt="2021-11-02T23:49:42.984" v="1187" actId="47"/>
        <pc:sldMkLst>
          <pc:docMk/>
          <pc:sldMk cId="814193919" sldId="620"/>
        </pc:sldMkLst>
      </pc:sldChg>
      <pc:sldChg chg="del">
        <pc:chgData name="Charles-Antoine Guilbault" userId="735c31a39ff723a8" providerId="LiveId" clId="{1B92D6A7-C650-4693-9B11-0951126BBDF7}" dt="2021-11-02T23:27:38.601" v="15" actId="47"/>
        <pc:sldMkLst>
          <pc:docMk/>
          <pc:sldMk cId="2727690186" sldId="621"/>
        </pc:sldMkLst>
      </pc:sldChg>
      <pc:sldChg chg="del">
        <pc:chgData name="Charles-Antoine Guilbault" userId="735c31a39ff723a8" providerId="LiveId" clId="{1B92D6A7-C650-4693-9B11-0951126BBDF7}" dt="2021-11-02T23:27:38.601" v="15" actId="47"/>
        <pc:sldMkLst>
          <pc:docMk/>
          <pc:sldMk cId="3064012062" sldId="622"/>
        </pc:sldMkLst>
      </pc:sldChg>
      <pc:sldChg chg="del">
        <pc:chgData name="Charles-Antoine Guilbault" userId="735c31a39ff723a8" providerId="LiveId" clId="{1B92D6A7-C650-4693-9B11-0951126BBDF7}" dt="2021-11-02T23:27:38.601" v="15" actId="47"/>
        <pc:sldMkLst>
          <pc:docMk/>
          <pc:sldMk cId="996717190" sldId="630"/>
        </pc:sldMkLst>
      </pc:sldChg>
      <pc:sldChg chg="modSp add mod">
        <pc:chgData name="Charles-Antoine Guilbault" userId="735c31a39ff723a8" providerId="LiveId" clId="{1B92D6A7-C650-4693-9B11-0951126BBDF7}" dt="2021-11-03T00:14:02.632" v="2546" actId="114"/>
        <pc:sldMkLst>
          <pc:docMk/>
          <pc:sldMk cId="2692070959" sldId="630"/>
        </pc:sldMkLst>
        <pc:spChg chg="mod">
          <ac:chgData name="Charles-Antoine Guilbault" userId="735c31a39ff723a8" providerId="LiveId" clId="{1B92D6A7-C650-4693-9B11-0951126BBDF7}" dt="2021-11-03T00:13:55.650" v="2544" actId="255"/>
          <ac:spMkLst>
            <pc:docMk/>
            <pc:sldMk cId="2692070959" sldId="630"/>
            <ac:spMk id="2" creationId="{DA91ECD5-DA4F-419A-9760-09BCBC1121BC}"/>
          </ac:spMkLst>
        </pc:spChg>
        <pc:spChg chg="mod">
          <ac:chgData name="Charles-Antoine Guilbault" userId="735c31a39ff723a8" providerId="LiveId" clId="{1B92D6A7-C650-4693-9B11-0951126BBDF7}" dt="2021-11-03T00:14:02.632" v="2546" actId="114"/>
          <ac:spMkLst>
            <pc:docMk/>
            <pc:sldMk cId="2692070959" sldId="630"/>
            <ac:spMk id="3" creationId="{5579A75F-7A18-4B2A-BCA9-A3441B5E4D81}"/>
          </ac:spMkLst>
        </pc:spChg>
      </pc:sldChg>
      <pc:sldChg chg="del">
        <pc:chgData name="Charles-Antoine Guilbault" userId="735c31a39ff723a8" providerId="LiveId" clId="{1B92D6A7-C650-4693-9B11-0951126BBDF7}" dt="2021-11-02T23:27:38.601" v="15" actId="47"/>
        <pc:sldMkLst>
          <pc:docMk/>
          <pc:sldMk cId="867738286" sldId="631"/>
        </pc:sldMkLst>
      </pc:sldChg>
      <pc:sldChg chg="modSp add mod">
        <pc:chgData name="Charles-Antoine Guilbault" userId="735c31a39ff723a8" providerId="LiveId" clId="{1B92D6A7-C650-4693-9B11-0951126BBDF7}" dt="2021-11-03T00:13:42.587" v="2542" actId="255"/>
        <pc:sldMkLst>
          <pc:docMk/>
          <pc:sldMk cId="3852631271" sldId="631"/>
        </pc:sldMkLst>
        <pc:spChg chg="mod">
          <ac:chgData name="Charles-Antoine Guilbault" userId="735c31a39ff723a8" providerId="LiveId" clId="{1B92D6A7-C650-4693-9B11-0951126BBDF7}" dt="2021-11-03T00:13:42.587" v="2542" actId="255"/>
          <ac:spMkLst>
            <pc:docMk/>
            <pc:sldMk cId="3852631271" sldId="631"/>
            <ac:spMk id="2" creationId="{DA91ECD5-DA4F-419A-9760-09BCBC1121BC}"/>
          </ac:spMkLst>
        </pc:spChg>
        <pc:spChg chg="mod">
          <ac:chgData name="Charles-Antoine Guilbault" userId="735c31a39ff723a8" providerId="LiveId" clId="{1B92D6A7-C650-4693-9B11-0951126BBDF7}" dt="2021-11-03T00:13:04.368" v="2522" actId="27636"/>
          <ac:spMkLst>
            <pc:docMk/>
            <pc:sldMk cId="3852631271" sldId="631"/>
            <ac:spMk id="3" creationId="{5579A75F-7A18-4B2A-BCA9-A3441B5E4D81}"/>
          </ac:spMkLst>
        </pc:spChg>
      </pc:sldChg>
      <pc:sldChg chg="modSp add mod">
        <pc:chgData name="Charles-Antoine Guilbault" userId="735c31a39ff723a8" providerId="LiveId" clId="{1B92D6A7-C650-4693-9B11-0951126BBDF7}" dt="2021-11-03T00:15:08.582" v="2552" actId="404"/>
        <pc:sldMkLst>
          <pc:docMk/>
          <pc:sldMk cId="1357614115" sldId="632"/>
        </pc:sldMkLst>
        <pc:spChg chg="mod">
          <ac:chgData name="Charles-Antoine Guilbault" userId="735c31a39ff723a8" providerId="LiveId" clId="{1B92D6A7-C650-4693-9B11-0951126BBDF7}" dt="2021-11-03T00:15:08.582" v="2552" actId="404"/>
          <ac:spMkLst>
            <pc:docMk/>
            <pc:sldMk cId="1357614115" sldId="632"/>
            <ac:spMk id="2" creationId="{DA91ECD5-DA4F-419A-9760-09BCBC1121BC}"/>
          </ac:spMkLst>
        </pc:spChg>
      </pc:sldChg>
      <pc:sldChg chg="modSp add mod">
        <pc:chgData name="Charles-Antoine Guilbault" userId="735c31a39ff723a8" providerId="LiveId" clId="{1B92D6A7-C650-4693-9B11-0951126BBDF7}" dt="2021-11-03T00:15:16.083" v="2554" actId="404"/>
        <pc:sldMkLst>
          <pc:docMk/>
          <pc:sldMk cId="3701032179" sldId="633"/>
        </pc:sldMkLst>
        <pc:spChg chg="mod">
          <ac:chgData name="Charles-Antoine Guilbault" userId="735c31a39ff723a8" providerId="LiveId" clId="{1B92D6A7-C650-4693-9B11-0951126BBDF7}" dt="2021-11-03T00:15:16.083" v="2554" actId="404"/>
          <ac:spMkLst>
            <pc:docMk/>
            <pc:sldMk cId="3701032179" sldId="633"/>
            <ac:spMk id="2" creationId="{DA91ECD5-DA4F-419A-9760-09BCBC1121BC}"/>
          </ac:spMkLst>
        </pc:spChg>
      </pc:sldChg>
      <pc:sldChg chg="modSp add mod">
        <pc:chgData name="Charles-Antoine Guilbault" userId="735c31a39ff723a8" providerId="LiveId" clId="{1B92D6A7-C650-4693-9B11-0951126BBDF7}" dt="2021-11-03T00:17:05.101" v="2596" actId="114"/>
        <pc:sldMkLst>
          <pc:docMk/>
          <pc:sldMk cId="1364721084" sldId="634"/>
        </pc:sldMkLst>
        <pc:spChg chg="mod">
          <ac:chgData name="Charles-Antoine Guilbault" userId="735c31a39ff723a8" providerId="LiveId" clId="{1B92D6A7-C650-4693-9B11-0951126BBDF7}" dt="2021-11-03T00:15:27.048" v="2558" actId="404"/>
          <ac:spMkLst>
            <pc:docMk/>
            <pc:sldMk cId="1364721084" sldId="634"/>
            <ac:spMk id="2" creationId="{DA91ECD5-DA4F-419A-9760-09BCBC1121BC}"/>
          </ac:spMkLst>
        </pc:spChg>
        <pc:spChg chg="mod">
          <ac:chgData name="Charles-Antoine Guilbault" userId="735c31a39ff723a8" providerId="LiveId" clId="{1B92D6A7-C650-4693-9B11-0951126BBDF7}" dt="2021-11-03T00:17:05.101" v="2596" actId="114"/>
          <ac:spMkLst>
            <pc:docMk/>
            <pc:sldMk cId="1364721084" sldId="634"/>
            <ac:spMk id="3" creationId="{5579A75F-7A18-4B2A-BCA9-A3441B5E4D81}"/>
          </ac:spMkLst>
        </pc:spChg>
      </pc:sldChg>
      <pc:sldChg chg="del">
        <pc:chgData name="Charles-Antoine Guilbault" userId="735c31a39ff723a8" providerId="LiveId" clId="{1B92D6A7-C650-4693-9B11-0951126BBDF7}" dt="2021-11-02T23:27:38.601" v="15" actId="47"/>
        <pc:sldMkLst>
          <pc:docMk/>
          <pc:sldMk cId="3797547652" sldId="634"/>
        </pc:sldMkLst>
      </pc:sldChg>
      <pc:sldChg chg="modSp add mod">
        <pc:chgData name="Charles-Antoine Guilbault" userId="735c31a39ff723a8" providerId="LiveId" clId="{1B92D6A7-C650-4693-9B11-0951126BBDF7}" dt="2021-11-03T00:15:21.397" v="2556" actId="404"/>
        <pc:sldMkLst>
          <pc:docMk/>
          <pc:sldMk cId="3554143401" sldId="635"/>
        </pc:sldMkLst>
        <pc:spChg chg="mod">
          <ac:chgData name="Charles-Antoine Guilbault" userId="735c31a39ff723a8" providerId="LiveId" clId="{1B92D6A7-C650-4693-9B11-0951126BBDF7}" dt="2021-11-03T00:15:21.397" v="2556" actId="404"/>
          <ac:spMkLst>
            <pc:docMk/>
            <pc:sldMk cId="3554143401" sldId="635"/>
            <ac:spMk id="2" creationId="{DA91ECD5-DA4F-419A-9760-09BCBC1121BC}"/>
          </ac:spMkLst>
        </pc:spChg>
      </pc:sldChg>
      <pc:sldChg chg="del">
        <pc:chgData name="Charles-Antoine Guilbault" userId="735c31a39ff723a8" providerId="LiveId" clId="{1B92D6A7-C650-4693-9B11-0951126BBDF7}" dt="2021-11-02T23:27:38.601" v="15" actId="47"/>
        <pc:sldMkLst>
          <pc:docMk/>
          <pc:sldMk cId="3564584100" sldId="635"/>
        </pc:sldMkLst>
      </pc:sldChg>
      <pc:sldChg chg="del">
        <pc:chgData name="Charles-Antoine Guilbault" userId="735c31a39ff723a8" providerId="LiveId" clId="{1B92D6A7-C650-4693-9B11-0951126BBDF7}" dt="2021-11-02T23:27:38.601" v="15" actId="47"/>
        <pc:sldMkLst>
          <pc:docMk/>
          <pc:sldMk cId="3907899560" sldId="637"/>
        </pc:sldMkLst>
      </pc:sldChg>
      <pc:sldChg chg="modSp add mod">
        <pc:chgData name="Charles-Antoine Guilbault" userId="735c31a39ff723a8" providerId="LiveId" clId="{1B92D6A7-C650-4693-9B11-0951126BBDF7}" dt="2021-11-03T00:00:24.990" v="2066" actId="20577"/>
        <pc:sldMkLst>
          <pc:docMk/>
          <pc:sldMk cId="1393527261" sldId="638"/>
        </pc:sldMkLst>
        <pc:spChg chg="mod">
          <ac:chgData name="Charles-Antoine Guilbault" userId="735c31a39ff723a8" providerId="LiveId" clId="{1B92D6A7-C650-4693-9B11-0951126BBDF7}" dt="2021-11-02T23:32:00.739" v="90"/>
          <ac:spMkLst>
            <pc:docMk/>
            <pc:sldMk cId="1393527261" sldId="638"/>
            <ac:spMk id="2" creationId="{DA91ECD5-DA4F-419A-9760-09BCBC1121BC}"/>
          </ac:spMkLst>
        </pc:spChg>
        <pc:spChg chg="mod">
          <ac:chgData name="Charles-Antoine Guilbault" userId="735c31a39ff723a8" providerId="LiveId" clId="{1B92D6A7-C650-4693-9B11-0951126BBDF7}" dt="2021-11-03T00:00:24.990" v="2066" actId="20577"/>
          <ac:spMkLst>
            <pc:docMk/>
            <pc:sldMk cId="1393527261" sldId="638"/>
            <ac:spMk id="3" creationId="{5579A75F-7A18-4B2A-BCA9-A3441B5E4D81}"/>
          </ac:spMkLst>
        </pc:spChg>
      </pc:sldChg>
      <pc:sldChg chg="del">
        <pc:chgData name="Charles-Antoine Guilbault" userId="735c31a39ff723a8" providerId="LiveId" clId="{1B92D6A7-C650-4693-9B11-0951126BBDF7}" dt="2021-11-02T23:27:38.601" v="15" actId="47"/>
        <pc:sldMkLst>
          <pc:docMk/>
          <pc:sldMk cId="4118169082" sldId="638"/>
        </pc:sldMkLst>
      </pc:sldChg>
      <pc:sldChg chg="del">
        <pc:chgData name="Charles-Antoine Guilbault" userId="735c31a39ff723a8" providerId="LiveId" clId="{1B92D6A7-C650-4693-9B11-0951126BBDF7}" dt="2021-11-02T23:27:38.601" v="15" actId="47"/>
        <pc:sldMkLst>
          <pc:docMk/>
          <pc:sldMk cId="3328990874" sldId="639"/>
        </pc:sldMkLst>
      </pc:sldChg>
      <pc:sldChg chg="modSp add mod">
        <pc:chgData name="Charles-Antoine Guilbault" userId="735c31a39ff723a8" providerId="LiveId" clId="{1B92D6A7-C650-4693-9B11-0951126BBDF7}" dt="2021-11-03T00:44:14.032" v="2988" actId="20577"/>
        <pc:sldMkLst>
          <pc:docMk/>
          <pc:sldMk cId="4057441876" sldId="640"/>
        </pc:sldMkLst>
        <pc:spChg chg="mod">
          <ac:chgData name="Charles-Antoine Guilbault" userId="735c31a39ff723a8" providerId="LiveId" clId="{1B92D6A7-C650-4693-9B11-0951126BBDF7}" dt="2021-11-03T00:06:58.216" v="2240" actId="20577"/>
          <ac:spMkLst>
            <pc:docMk/>
            <pc:sldMk cId="4057441876" sldId="640"/>
            <ac:spMk id="2" creationId="{1FD13653-22EC-4546-A4C8-D6137122C07F}"/>
          </ac:spMkLst>
        </pc:spChg>
        <pc:spChg chg="mod">
          <ac:chgData name="Charles-Antoine Guilbault" userId="735c31a39ff723a8" providerId="LiveId" clId="{1B92D6A7-C650-4693-9B11-0951126BBDF7}" dt="2021-11-03T00:44:14.032" v="2988" actId="20577"/>
          <ac:spMkLst>
            <pc:docMk/>
            <pc:sldMk cId="4057441876" sldId="640"/>
            <ac:spMk id="3" creationId="{9A4E5D76-A14B-480D-B47F-DA8CC3285E5D}"/>
          </ac:spMkLst>
        </pc:spChg>
      </pc:sldChg>
      <pc:sldChg chg="modSp add mod">
        <pc:chgData name="Charles-Antoine Guilbault" userId="735c31a39ff723a8" providerId="LiveId" clId="{1B92D6A7-C650-4693-9B11-0951126BBDF7}" dt="2021-11-03T00:23:49.347" v="2664" actId="20577"/>
        <pc:sldMkLst>
          <pc:docMk/>
          <pc:sldMk cId="2540196165" sldId="643"/>
        </pc:sldMkLst>
        <pc:spChg chg="mod">
          <ac:chgData name="Charles-Antoine Guilbault" userId="735c31a39ff723a8" providerId="LiveId" clId="{1B92D6A7-C650-4693-9B11-0951126BBDF7}" dt="2021-11-03T00:23:49.347" v="2664" actId="20577"/>
          <ac:spMkLst>
            <pc:docMk/>
            <pc:sldMk cId="2540196165" sldId="643"/>
            <ac:spMk id="2" creationId="{DA91ECD5-DA4F-419A-9760-09BCBC1121BC}"/>
          </ac:spMkLst>
        </pc:spChg>
        <pc:spChg chg="mod">
          <ac:chgData name="Charles-Antoine Guilbault" userId="735c31a39ff723a8" providerId="LiveId" clId="{1B92D6A7-C650-4693-9B11-0951126BBDF7}" dt="2021-11-03T00:20:40.253" v="2655" actId="27636"/>
          <ac:spMkLst>
            <pc:docMk/>
            <pc:sldMk cId="2540196165" sldId="643"/>
            <ac:spMk id="3" creationId="{5579A75F-7A18-4B2A-BCA9-A3441B5E4D81}"/>
          </ac:spMkLst>
        </pc:spChg>
      </pc:sldChg>
      <pc:sldChg chg="modSp add mod">
        <pc:chgData name="Charles-Antoine Guilbault" userId="735c31a39ff723a8" providerId="LiveId" clId="{1B92D6A7-C650-4693-9B11-0951126BBDF7}" dt="2021-11-03T00:23:52.266" v="2667" actId="20577"/>
        <pc:sldMkLst>
          <pc:docMk/>
          <pc:sldMk cId="1617002308" sldId="646"/>
        </pc:sldMkLst>
        <pc:spChg chg="mod">
          <ac:chgData name="Charles-Antoine Guilbault" userId="735c31a39ff723a8" providerId="LiveId" clId="{1B92D6A7-C650-4693-9B11-0951126BBDF7}" dt="2021-11-03T00:23:52.266" v="2667" actId="20577"/>
          <ac:spMkLst>
            <pc:docMk/>
            <pc:sldMk cId="1617002308" sldId="646"/>
            <ac:spMk id="2" creationId="{DA91ECD5-DA4F-419A-9760-09BCBC1121BC}"/>
          </ac:spMkLst>
        </pc:spChg>
        <pc:spChg chg="mod">
          <ac:chgData name="Charles-Antoine Guilbault" userId="735c31a39ff723a8" providerId="LiveId" clId="{1B92D6A7-C650-4693-9B11-0951126BBDF7}" dt="2021-11-03T00:20:36.792" v="2653" actId="20577"/>
          <ac:spMkLst>
            <pc:docMk/>
            <pc:sldMk cId="1617002308" sldId="646"/>
            <ac:spMk id="3" creationId="{5579A75F-7A18-4B2A-BCA9-A3441B5E4D81}"/>
          </ac:spMkLst>
        </pc:spChg>
      </pc:sldChg>
      <pc:sldChg chg="modSp add mod">
        <pc:chgData name="Charles-Antoine Guilbault" userId="735c31a39ff723a8" providerId="LiveId" clId="{1B92D6A7-C650-4693-9B11-0951126BBDF7}" dt="2021-11-03T00:23:54.435" v="2668" actId="20577"/>
        <pc:sldMkLst>
          <pc:docMk/>
          <pc:sldMk cId="1152089752" sldId="647"/>
        </pc:sldMkLst>
        <pc:spChg chg="mod">
          <ac:chgData name="Charles-Antoine Guilbault" userId="735c31a39ff723a8" providerId="LiveId" clId="{1B92D6A7-C650-4693-9B11-0951126BBDF7}" dt="2021-11-03T00:23:54.435" v="2668" actId="20577"/>
          <ac:spMkLst>
            <pc:docMk/>
            <pc:sldMk cId="1152089752" sldId="647"/>
            <ac:spMk id="2" creationId="{DA91ECD5-DA4F-419A-9760-09BCBC1121BC}"/>
          </ac:spMkLst>
        </pc:spChg>
        <pc:spChg chg="mod">
          <ac:chgData name="Charles-Antoine Guilbault" userId="735c31a39ff723a8" providerId="LiveId" clId="{1B92D6A7-C650-4693-9B11-0951126BBDF7}" dt="2021-11-03T00:20:47.562" v="2656" actId="20577"/>
          <ac:spMkLst>
            <pc:docMk/>
            <pc:sldMk cId="1152089752" sldId="647"/>
            <ac:spMk id="3" creationId="{5579A75F-7A18-4B2A-BCA9-A3441B5E4D81}"/>
          </ac:spMkLst>
        </pc:spChg>
      </pc:sldChg>
      <pc:sldChg chg="modSp add mod">
        <pc:chgData name="Charles-Antoine Guilbault" userId="735c31a39ff723a8" providerId="LiveId" clId="{1B92D6A7-C650-4693-9B11-0951126BBDF7}" dt="2021-11-03T00:23:59.804" v="2669" actId="20577"/>
        <pc:sldMkLst>
          <pc:docMk/>
          <pc:sldMk cId="2437218674" sldId="648"/>
        </pc:sldMkLst>
        <pc:spChg chg="mod">
          <ac:chgData name="Charles-Antoine Guilbault" userId="735c31a39ff723a8" providerId="LiveId" clId="{1B92D6A7-C650-4693-9B11-0951126BBDF7}" dt="2021-11-03T00:23:59.804" v="2669" actId="20577"/>
          <ac:spMkLst>
            <pc:docMk/>
            <pc:sldMk cId="2437218674" sldId="648"/>
            <ac:spMk id="2" creationId="{DA91ECD5-DA4F-419A-9760-09BCBC1121BC}"/>
          </ac:spMkLst>
        </pc:spChg>
      </pc:sldChg>
      <pc:sldChg chg="modSp add mod">
        <pc:chgData name="Charles-Antoine Guilbault" userId="735c31a39ff723a8" providerId="LiveId" clId="{1B92D6A7-C650-4693-9B11-0951126BBDF7}" dt="2021-11-03T00:24:02.827" v="2670" actId="20577"/>
        <pc:sldMkLst>
          <pc:docMk/>
          <pc:sldMk cId="2299998545" sldId="649"/>
        </pc:sldMkLst>
        <pc:spChg chg="mod">
          <ac:chgData name="Charles-Antoine Guilbault" userId="735c31a39ff723a8" providerId="LiveId" clId="{1B92D6A7-C650-4693-9B11-0951126BBDF7}" dt="2021-11-03T00:24:02.827" v="2670" actId="20577"/>
          <ac:spMkLst>
            <pc:docMk/>
            <pc:sldMk cId="2299998545" sldId="649"/>
            <ac:spMk id="2" creationId="{DA91ECD5-DA4F-419A-9760-09BCBC1121BC}"/>
          </ac:spMkLst>
        </pc:spChg>
        <pc:spChg chg="mod">
          <ac:chgData name="Charles-Antoine Guilbault" userId="735c31a39ff723a8" providerId="LiveId" clId="{1B92D6A7-C650-4693-9B11-0951126BBDF7}" dt="2021-11-03T00:21:03.013" v="2660" actId="20577"/>
          <ac:spMkLst>
            <pc:docMk/>
            <pc:sldMk cId="2299998545" sldId="649"/>
            <ac:spMk id="3" creationId="{5579A75F-7A18-4B2A-BCA9-A3441B5E4D81}"/>
          </ac:spMkLst>
        </pc:spChg>
      </pc:sldChg>
      <pc:sldChg chg="modSp add mod">
        <pc:chgData name="Charles-Antoine Guilbault" userId="735c31a39ff723a8" providerId="LiveId" clId="{1B92D6A7-C650-4693-9B11-0951126BBDF7}" dt="2021-11-03T00:42:48.986" v="2969"/>
        <pc:sldMkLst>
          <pc:docMk/>
          <pc:sldMk cId="1579750784" sldId="656"/>
        </pc:sldMkLst>
        <pc:spChg chg="mod">
          <ac:chgData name="Charles-Antoine Guilbault" userId="735c31a39ff723a8" providerId="LiveId" clId="{1B92D6A7-C650-4693-9B11-0951126BBDF7}" dt="2021-11-03T00:42:48.986" v="2969"/>
          <ac:spMkLst>
            <pc:docMk/>
            <pc:sldMk cId="1579750784" sldId="656"/>
            <ac:spMk id="2" creationId="{DA91ECD5-DA4F-419A-9760-09BCBC1121BC}"/>
          </ac:spMkLst>
        </pc:spChg>
        <pc:spChg chg="mod">
          <ac:chgData name="Charles-Antoine Guilbault" userId="735c31a39ff723a8" providerId="LiveId" clId="{1B92D6A7-C650-4693-9B11-0951126BBDF7}" dt="2021-11-03T00:34:29.265" v="2956" actId="27636"/>
          <ac:spMkLst>
            <pc:docMk/>
            <pc:sldMk cId="1579750784" sldId="656"/>
            <ac:spMk id="3" creationId="{5579A75F-7A18-4B2A-BCA9-A3441B5E4D81}"/>
          </ac:spMkLst>
        </pc:spChg>
      </pc:sldChg>
      <pc:sldChg chg="modSp add mod">
        <pc:chgData name="Charles-Antoine Guilbault" userId="735c31a39ff723a8" providerId="LiveId" clId="{1B92D6A7-C650-4693-9B11-0951126BBDF7}" dt="2021-11-03T00:42:51.761" v="2971" actId="27636"/>
        <pc:sldMkLst>
          <pc:docMk/>
          <pc:sldMk cId="1791332591" sldId="657"/>
        </pc:sldMkLst>
        <pc:spChg chg="mod">
          <ac:chgData name="Charles-Antoine Guilbault" userId="735c31a39ff723a8" providerId="LiveId" clId="{1B92D6A7-C650-4693-9B11-0951126BBDF7}" dt="2021-11-03T00:42:51.761" v="2971" actId="27636"/>
          <ac:spMkLst>
            <pc:docMk/>
            <pc:sldMk cId="1791332591" sldId="657"/>
            <ac:spMk id="2" creationId="{DA91ECD5-DA4F-419A-9760-09BCBC1121BC}"/>
          </ac:spMkLst>
        </pc:spChg>
        <pc:spChg chg="mod">
          <ac:chgData name="Charles-Antoine Guilbault" userId="735c31a39ff723a8" providerId="LiveId" clId="{1B92D6A7-C650-4693-9B11-0951126BBDF7}" dt="2021-11-03T00:35:03.331" v="2965" actId="113"/>
          <ac:spMkLst>
            <pc:docMk/>
            <pc:sldMk cId="1791332591" sldId="657"/>
            <ac:spMk id="3" creationId="{5579A75F-7A18-4B2A-BCA9-A3441B5E4D81}"/>
          </ac:spMkLst>
        </pc:spChg>
      </pc:sldChg>
      <pc:sldChg chg="modSp add mod">
        <pc:chgData name="Charles-Antoine Guilbault" userId="735c31a39ff723a8" providerId="LiveId" clId="{1B92D6A7-C650-4693-9B11-0951126BBDF7}" dt="2021-11-03T00:42:54.768" v="2973" actId="27636"/>
        <pc:sldMkLst>
          <pc:docMk/>
          <pc:sldMk cId="2805751002" sldId="658"/>
        </pc:sldMkLst>
        <pc:spChg chg="mod">
          <ac:chgData name="Charles-Antoine Guilbault" userId="735c31a39ff723a8" providerId="LiveId" clId="{1B92D6A7-C650-4693-9B11-0951126BBDF7}" dt="2021-11-03T00:42:54.768" v="2973" actId="27636"/>
          <ac:spMkLst>
            <pc:docMk/>
            <pc:sldMk cId="2805751002" sldId="658"/>
            <ac:spMk id="2" creationId="{DA91ECD5-DA4F-419A-9760-09BCBC1121BC}"/>
          </ac:spMkLst>
        </pc:spChg>
      </pc:sldChg>
      <pc:sldChg chg="modSp add mod">
        <pc:chgData name="Charles-Antoine Guilbault" userId="735c31a39ff723a8" providerId="LiveId" clId="{1B92D6A7-C650-4693-9B11-0951126BBDF7}" dt="2021-11-03T00:43:05.320" v="2979" actId="27636"/>
        <pc:sldMkLst>
          <pc:docMk/>
          <pc:sldMk cId="1817396732" sldId="659"/>
        </pc:sldMkLst>
        <pc:spChg chg="mod">
          <ac:chgData name="Charles-Antoine Guilbault" userId="735c31a39ff723a8" providerId="LiveId" clId="{1B92D6A7-C650-4693-9B11-0951126BBDF7}" dt="2021-11-03T00:43:05.320" v="2979" actId="27636"/>
          <ac:spMkLst>
            <pc:docMk/>
            <pc:sldMk cId="1817396732" sldId="659"/>
            <ac:spMk id="2" creationId="{DA91ECD5-DA4F-419A-9760-09BCBC1121BC}"/>
          </ac:spMkLst>
        </pc:spChg>
      </pc:sldChg>
      <pc:sldChg chg="modSp add mod">
        <pc:chgData name="Charles-Antoine Guilbault" userId="735c31a39ff723a8" providerId="LiveId" clId="{1B92D6A7-C650-4693-9B11-0951126BBDF7}" dt="2021-11-03T00:43:08.537" v="2981" actId="27636"/>
        <pc:sldMkLst>
          <pc:docMk/>
          <pc:sldMk cId="3052239473" sldId="660"/>
        </pc:sldMkLst>
        <pc:spChg chg="mod">
          <ac:chgData name="Charles-Antoine Guilbault" userId="735c31a39ff723a8" providerId="LiveId" clId="{1B92D6A7-C650-4693-9B11-0951126BBDF7}" dt="2021-11-03T00:43:08.537" v="2981" actId="27636"/>
          <ac:spMkLst>
            <pc:docMk/>
            <pc:sldMk cId="3052239473" sldId="660"/>
            <ac:spMk id="2" creationId="{DA91ECD5-DA4F-419A-9760-09BCBC1121BC}"/>
          </ac:spMkLst>
        </pc:spChg>
      </pc:sldChg>
      <pc:sldChg chg="modSp add mod">
        <pc:chgData name="Charles-Antoine Guilbault" userId="735c31a39ff723a8" providerId="LiveId" clId="{1B92D6A7-C650-4693-9B11-0951126BBDF7}" dt="2021-11-03T00:24:08.283" v="2672" actId="20577"/>
        <pc:sldMkLst>
          <pc:docMk/>
          <pc:sldMk cId="701681679" sldId="662"/>
        </pc:sldMkLst>
        <pc:spChg chg="mod">
          <ac:chgData name="Charles-Antoine Guilbault" userId="735c31a39ff723a8" providerId="LiveId" clId="{1B92D6A7-C650-4693-9B11-0951126BBDF7}" dt="2021-11-03T00:24:08.283" v="2672" actId="20577"/>
          <ac:spMkLst>
            <pc:docMk/>
            <pc:sldMk cId="701681679" sldId="662"/>
            <ac:spMk id="2" creationId="{DA91ECD5-DA4F-419A-9760-09BCBC1121BC}"/>
          </ac:spMkLst>
        </pc:spChg>
      </pc:sldChg>
      <pc:sldChg chg="modSp add mod">
        <pc:chgData name="Charles-Antoine Guilbault" userId="735c31a39ff723a8" providerId="LiveId" clId="{1B92D6A7-C650-4693-9B11-0951126BBDF7}" dt="2021-11-03T00:43:12.673" v="2983" actId="27636"/>
        <pc:sldMkLst>
          <pc:docMk/>
          <pc:sldMk cId="2168980177" sldId="663"/>
        </pc:sldMkLst>
        <pc:spChg chg="mod">
          <ac:chgData name="Charles-Antoine Guilbault" userId="735c31a39ff723a8" providerId="LiveId" clId="{1B92D6A7-C650-4693-9B11-0951126BBDF7}" dt="2021-11-03T00:43:12.673" v="2983" actId="27636"/>
          <ac:spMkLst>
            <pc:docMk/>
            <pc:sldMk cId="2168980177" sldId="663"/>
            <ac:spMk id="2" creationId="{DA91ECD5-DA4F-419A-9760-09BCBC1121BC}"/>
          </ac:spMkLst>
        </pc:spChg>
      </pc:sldChg>
      <pc:sldChg chg="modSp add mod">
        <pc:chgData name="Charles-Antoine Guilbault" userId="735c31a39ff723a8" providerId="LiveId" clId="{1B92D6A7-C650-4693-9B11-0951126BBDF7}" dt="2021-11-03T00:42:57.784" v="2975" actId="27636"/>
        <pc:sldMkLst>
          <pc:docMk/>
          <pc:sldMk cId="2172540188" sldId="668"/>
        </pc:sldMkLst>
        <pc:spChg chg="mod">
          <ac:chgData name="Charles-Antoine Guilbault" userId="735c31a39ff723a8" providerId="LiveId" clId="{1B92D6A7-C650-4693-9B11-0951126BBDF7}" dt="2021-11-03T00:42:57.784" v="2975" actId="27636"/>
          <ac:spMkLst>
            <pc:docMk/>
            <pc:sldMk cId="2172540188" sldId="668"/>
            <ac:spMk id="2" creationId="{DA91ECD5-DA4F-419A-9760-09BCBC1121BC}"/>
          </ac:spMkLst>
        </pc:spChg>
      </pc:sldChg>
      <pc:sldChg chg="modSp add mod">
        <pc:chgData name="Charles-Antoine Guilbault" userId="735c31a39ff723a8" providerId="LiveId" clId="{1B92D6A7-C650-4693-9B11-0951126BBDF7}" dt="2021-11-03T00:43:00.842" v="2977" actId="27636"/>
        <pc:sldMkLst>
          <pc:docMk/>
          <pc:sldMk cId="3620679936" sldId="669"/>
        </pc:sldMkLst>
        <pc:spChg chg="mod">
          <ac:chgData name="Charles-Antoine Guilbault" userId="735c31a39ff723a8" providerId="LiveId" clId="{1B92D6A7-C650-4693-9B11-0951126BBDF7}" dt="2021-11-03T00:43:00.842" v="2977" actId="27636"/>
          <ac:spMkLst>
            <pc:docMk/>
            <pc:sldMk cId="3620679936" sldId="669"/>
            <ac:spMk id="2" creationId="{DA91ECD5-DA4F-419A-9760-09BCBC1121BC}"/>
          </ac:spMkLst>
        </pc:spChg>
      </pc:sldChg>
      <pc:sldChg chg="addSp modSp add mod">
        <pc:chgData name="Charles-Antoine Guilbault" userId="735c31a39ff723a8" providerId="LiveId" clId="{1B92D6A7-C650-4693-9B11-0951126BBDF7}" dt="2021-11-02T23:39:51.305" v="743" actId="11529"/>
        <pc:sldMkLst>
          <pc:docMk/>
          <pc:sldMk cId="2451159897" sldId="679"/>
        </pc:sldMkLst>
        <pc:spChg chg="mod">
          <ac:chgData name="Charles-Antoine Guilbault" userId="735c31a39ff723a8" providerId="LiveId" clId="{1B92D6A7-C650-4693-9B11-0951126BBDF7}" dt="2021-11-02T23:30:23.122" v="75" actId="20577"/>
          <ac:spMkLst>
            <pc:docMk/>
            <pc:sldMk cId="2451159897" sldId="679"/>
            <ac:spMk id="2" creationId="{314A93B5-C694-BD43-84FB-8A152406195B}"/>
          </ac:spMkLst>
        </pc:spChg>
        <pc:cxnChg chg="add">
          <ac:chgData name="Charles-Antoine Guilbault" userId="735c31a39ff723a8" providerId="LiveId" clId="{1B92D6A7-C650-4693-9B11-0951126BBDF7}" dt="2021-11-02T23:39:51.305" v="743" actId="11529"/>
          <ac:cxnSpMkLst>
            <pc:docMk/>
            <pc:sldMk cId="2451159897" sldId="679"/>
            <ac:cxnSpMk id="43" creationId="{B37F4AE0-E804-4CD9-B8C7-6E3F146CEAD6}"/>
          </ac:cxnSpMkLst>
        </pc:cxnChg>
      </pc:sldChg>
      <pc:sldChg chg="modSp mod">
        <pc:chgData name="Charles-Antoine Guilbault" userId="735c31a39ff723a8" providerId="LiveId" clId="{1B92D6A7-C650-4693-9B11-0951126BBDF7}" dt="2021-11-03T00:35:55.411" v="2968" actId="20577"/>
        <pc:sldMkLst>
          <pc:docMk/>
          <pc:sldMk cId="3316356760" sldId="698"/>
        </pc:sldMkLst>
        <pc:spChg chg="mod">
          <ac:chgData name="Charles-Antoine Guilbault" userId="735c31a39ff723a8" providerId="LiveId" clId="{1B92D6A7-C650-4693-9B11-0951126BBDF7}" dt="2021-11-03T00:35:55.411" v="2968" actId="20577"/>
          <ac:spMkLst>
            <pc:docMk/>
            <pc:sldMk cId="3316356760" sldId="698"/>
            <ac:spMk id="3" creationId="{240EA55C-C50B-49F8-AF09-A0F451D67C70}"/>
          </ac:spMkLst>
        </pc:spChg>
      </pc:sldChg>
      <pc:sldChg chg="del">
        <pc:chgData name="Charles-Antoine Guilbault" userId="735c31a39ff723a8" providerId="LiveId" clId="{1B92D6A7-C650-4693-9B11-0951126BBDF7}" dt="2021-11-02T23:27:38.601" v="15" actId="47"/>
        <pc:sldMkLst>
          <pc:docMk/>
          <pc:sldMk cId="1850058468" sldId="699"/>
        </pc:sldMkLst>
      </pc:sldChg>
      <pc:sldChg chg="modSp add mod ord">
        <pc:chgData name="Charles-Antoine Guilbault" userId="735c31a39ff723a8" providerId="LiveId" clId="{1B92D6A7-C650-4693-9B11-0951126BBDF7}" dt="2021-11-02T23:46:56.090" v="1054" actId="113"/>
        <pc:sldMkLst>
          <pc:docMk/>
          <pc:sldMk cId="2747550039" sldId="699"/>
        </pc:sldMkLst>
        <pc:spChg chg="mod">
          <ac:chgData name="Charles-Antoine Guilbault" userId="735c31a39ff723a8" providerId="LiveId" clId="{1B92D6A7-C650-4693-9B11-0951126BBDF7}" dt="2021-11-02T23:46:56.090" v="1054" actId="113"/>
          <ac:spMkLst>
            <pc:docMk/>
            <pc:sldMk cId="2747550039" sldId="699"/>
            <ac:spMk id="3" creationId="{4A59B82E-7C54-4AF8-A4F8-66938516155E}"/>
          </ac:spMkLst>
        </pc:spChg>
      </pc:sldChg>
      <pc:sldChg chg="modSp add mod">
        <pc:chgData name="Charles-Antoine Guilbault" userId="735c31a39ff723a8" providerId="LiveId" clId="{1B92D6A7-C650-4693-9B11-0951126BBDF7}" dt="2021-11-02T23:49:14.859" v="1186" actId="113"/>
        <pc:sldMkLst>
          <pc:docMk/>
          <pc:sldMk cId="3687763840" sldId="700"/>
        </pc:sldMkLst>
        <pc:spChg chg="mod">
          <ac:chgData name="Charles-Antoine Guilbault" userId="735c31a39ff723a8" providerId="LiveId" clId="{1B92D6A7-C650-4693-9B11-0951126BBDF7}" dt="2021-11-02T23:49:14.859" v="1186" actId="113"/>
          <ac:spMkLst>
            <pc:docMk/>
            <pc:sldMk cId="3687763840" sldId="700"/>
            <ac:spMk id="3" creationId="{4A59B82E-7C54-4AF8-A4F8-66938516155E}"/>
          </ac:spMkLst>
        </pc:spChg>
      </pc:sldChg>
      <pc:sldChg chg="modSp add mod ord">
        <pc:chgData name="Charles-Antoine Guilbault" userId="735c31a39ff723a8" providerId="LiveId" clId="{1B92D6A7-C650-4693-9B11-0951126BBDF7}" dt="2021-11-03T00:01:47.230" v="2081" actId="113"/>
        <pc:sldMkLst>
          <pc:docMk/>
          <pc:sldMk cId="1860340509" sldId="701"/>
        </pc:sldMkLst>
        <pc:spChg chg="mod">
          <ac:chgData name="Charles-Antoine Guilbault" userId="735c31a39ff723a8" providerId="LiveId" clId="{1B92D6A7-C650-4693-9B11-0951126BBDF7}" dt="2021-11-03T00:01:47.230" v="2081" actId="113"/>
          <ac:spMkLst>
            <pc:docMk/>
            <pc:sldMk cId="1860340509" sldId="701"/>
            <ac:spMk id="3" creationId="{4A59B82E-7C54-4AF8-A4F8-66938516155E}"/>
          </ac:spMkLst>
        </pc:spChg>
      </pc:sldChg>
      <pc:sldChg chg="modSp add mod">
        <pc:chgData name="Charles-Antoine Guilbault" userId="735c31a39ff723a8" providerId="LiveId" clId="{1B92D6A7-C650-4693-9B11-0951126BBDF7}" dt="2021-11-02T23:52:40.086" v="1307" actId="113"/>
        <pc:sldMkLst>
          <pc:docMk/>
          <pc:sldMk cId="980482577" sldId="702"/>
        </pc:sldMkLst>
        <pc:spChg chg="mod">
          <ac:chgData name="Charles-Antoine Guilbault" userId="735c31a39ff723a8" providerId="LiveId" clId="{1B92D6A7-C650-4693-9B11-0951126BBDF7}" dt="2021-11-02T23:52:40.086" v="1307" actId="113"/>
          <ac:spMkLst>
            <pc:docMk/>
            <pc:sldMk cId="980482577" sldId="702"/>
            <ac:spMk id="3" creationId="{4A59B82E-7C54-4AF8-A4F8-66938516155E}"/>
          </ac:spMkLst>
        </pc:spChg>
      </pc:sldChg>
      <pc:sldChg chg="modSp add mod">
        <pc:chgData name="Charles-Antoine Guilbault" userId="735c31a39ff723a8" providerId="LiveId" clId="{1B92D6A7-C650-4693-9B11-0951126BBDF7}" dt="2021-11-02T23:55:32.069" v="1552" actId="113"/>
        <pc:sldMkLst>
          <pc:docMk/>
          <pc:sldMk cId="3867179413" sldId="703"/>
        </pc:sldMkLst>
        <pc:spChg chg="mod">
          <ac:chgData name="Charles-Antoine Guilbault" userId="735c31a39ff723a8" providerId="LiveId" clId="{1B92D6A7-C650-4693-9B11-0951126BBDF7}" dt="2021-11-02T23:55:32.069" v="1552" actId="113"/>
          <ac:spMkLst>
            <pc:docMk/>
            <pc:sldMk cId="3867179413" sldId="703"/>
            <ac:spMk id="3" creationId="{4A59B82E-7C54-4AF8-A4F8-66938516155E}"/>
          </ac:spMkLst>
        </pc:spChg>
      </pc:sldChg>
      <pc:sldChg chg="addSp delSp modSp add mod setBg">
        <pc:chgData name="Charles-Antoine Guilbault" userId="735c31a39ff723a8" providerId="LiveId" clId="{1B92D6A7-C650-4693-9B11-0951126BBDF7}" dt="2021-11-03T00:01:26.856" v="2079" actId="1076"/>
        <pc:sldMkLst>
          <pc:docMk/>
          <pc:sldMk cId="4244779448" sldId="704"/>
        </pc:sldMkLst>
        <pc:spChg chg="mod">
          <ac:chgData name="Charles-Antoine Guilbault" userId="735c31a39ff723a8" providerId="LiveId" clId="{1B92D6A7-C650-4693-9B11-0951126BBDF7}" dt="2021-11-03T00:01:03.093" v="2072" actId="26606"/>
          <ac:spMkLst>
            <pc:docMk/>
            <pc:sldMk cId="4244779448" sldId="704"/>
            <ac:spMk id="2" creationId="{D79324DD-E08C-4519-B5DF-48BAE13EC0BE}"/>
          </ac:spMkLst>
        </pc:spChg>
        <pc:spChg chg="mod">
          <ac:chgData name="Charles-Antoine Guilbault" userId="735c31a39ff723a8" providerId="LiveId" clId="{1B92D6A7-C650-4693-9B11-0951126BBDF7}" dt="2021-11-03T00:01:03.093" v="2072" actId="26606"/>
          <ac:spMkLst>
            <pc:docMk/>
            <pc:sldMk cId="4244779448" sldId="704"/>
            <ac:spMk id="3" creationId="{4A59B82E-7C54-4AF8-A4F8-66938516155E}"/>
          </ac:spMkLst>
        </pc:spChg>
        <pc:spChg chg="add del">
          <ac:chgData name="Charles-Antoine Guilbault" userId="735c31a39ff723a8" providerId="LiveId" clId="{1B92D6A7-C650-4693-9B11-0951126BBDF7}" dt="2021-11-03T00:00:57.557" v="2070" actId="26606"/>
          <ac:spMkLst>
            <pc:docMk/>
            <pc:sldMk cId="4244779448" sldId="704"/>
            <ac:spMk id="9" creationId="{35C3D674-3D59-4E93-80CA-0C0A9095E816}"/>
          </ac:spMkLst>
        </pc:spChg>
        <pc:spChg chg="add del">
          <ac:chgData name="Charles-Antoine Guilbault" userId="735c31a39ff723a8" providerId="LiveId" clId="{1B92D6A7-C650-4693-9B11-0951126BBDF7}" dt="2021-11-03T00:00:57.557" v="2070" actId="26606"/>
          <ac:spMkLst>
            <pc:docMk/>
            <pc:sldMk cId="4244779448" sldId="704"/>
            <ac:spMk id="13" creationId="{EF2A81E1-BCBE-426B-8C09-33274E69409D}"/>
          </ac:spMkLst>
        </pc:spChg>
        <pc:spChg chg="add del">
          <ac:chgData name="Charles-Antoine Guilbault" userId="735c31a39ff723a8" providerId="LiveId" clId="{1B92D6A7-C650-4693-9B11-0951126BBDF7}" dt="2021-11-03T00:01:03.093" v="2072" actId="26606"/>
          <ac:spMkLst>
            <pc:docMk/>
            <pc:sldMk cId="4244779448" sldId="704"/>
            <ac:spMk id="19" creationId="{368B8211-0B9F-4516-8771-3316E00DB965}"/>
          </ac:spMkLst>
        </pc:spChg>
        <pc:picChg chg="add mod ord">
          <ac:chgData name="Charles-Antoine Guilbault" userId="735c31a39ff723a8" providerId="LiveId" clId="{1B92D6A7-C650-4693-9B11-0951126BBDF7}" dt="2021-11-03T00:01:26.856" v="2079" actId="1076"/>
          <ac:picMkLst>
            <pc:docMk/>
            <pc:sldMk cId="4244779448" sldId="704"/>
            <ac:picMk id="4" creationId="{333AE2B4-37E8-40E6-8BEC-A7813D9E024E}"/>
          </ac:picMkLst>
        </pc:picChg>
        <pc:picChg chg="add del">
          <ac:chgData name="Charles-Antoine Guilbault" userId="735c31a39ff723a8" providerId="LiveId" clId="{1B92D6A7-C650-4693-9B11-0951126BBDF7}" dt="2021-11-03T00:00:57.557" v="2070" actId="26606"/>
          <ac:picMkLst>
            <pc:docMk/>
            <pc:sldMk cId="4244779448" sldId="704"/>
            <ac:picMk id="15" creationId="{39D1DDD4-5BB3-45BA-B9B3-06B62299AD79}"/>
          </ac:picMkLst>
        </pc:picChg>
        <pc:cxnChg chg="add del">
          <ac:chgData name="Charles-Antoine Guilbault" userId="735c31a39ff723a8" providerId="LiveId" clId="{1B92D6A7-C650-4693-9B11-0951126BBDF7}" dt="2021-11-03T00:00:57.557" v="2070" actId="26606"/>
          <ac:cxnSpMkLst>
            <pc:docMk/>
            <pc:sldMk cId="4244779448" sldId="704"/>
            <ac:cxnSpMk id="11" creationId="{C884B8F8-FDC9-498B-9960-5D7260AFCB03}"/>
          </ac:cxnSpMkLst>
        </pc:cxnChg>
        <pc:cxnChg chg="add del">
          <ac:chgData name="Charles-Antoine Guilbault" userId="735c31a39ff723a8" providerId="LiveId" clId="{1B92D6A7-C650-4693-9B11-0951126BBDF7}" dt="2021-11-03T00:00:57.557" v="2070" actId="26606"/>
          <ac:cxnSpMkLst>
            <pc:docMk/>
            <pc:sldMk cId="4244779448" sldId="704"/>
            <ac:cxnSpMk id="17" creationId="{A24DAE64-2302-42EA-8239-F2F0775CA5AD}"/>
          </ac:cxnSpMkLst>
        </pc:cxnChg>
        <pc:cxnChg chg="add del">
          <ac:chgData name="Charles-Antoine Guilbault" userId="735c31a39ff723a8" providerId="LiveId" clId="{1B92D6A7-C650-4693-9B11-0951126BBDF7}" dt="2021-11-03T00:01:03.093" v="2072" actId="26606"/>
          <ac:cxnSpMkLst>
            <pc:docMk/>
            <pc:sldMk cId="4244779448" sldId="704"/>
            <ac:cxnSpMk id="20" creationId="{B7582E73-8B46-4A0E-944E-58357C80883F}"/>
          </ac:cxnSpMkLst>
        </pc:cxnChg>
      </pc:sldChg>
      <pc:sldChg chg="modSp add mod">
        <pc:chgData name="Charles-Antoine Guilbault" userId="735c31a39ff723a8" providerId="LiveId" clId="{1B92D6A7-C650-4693-9B11-0951126BBDF7}" dt="2021-11-03T00:11:35.312" v="2508" actId="114"/>
        <pc:sldMkLst>
          <pc:docMk/>
          <pc:sldMk cId="1590981362" sldId="705"/>
        </pc:sldMkLst>
        <pc:spChg chg="mod">
          <ac:chgData name="Charles-Antoine Guilbault" userId="735c31a39ff723a8" providerId="LiveId" clId="{1B92D6A7-C650-4693-9B11-0951126BBDF7}" dt="2021-11-03T00:06:24.312" v="2235" actId="20577"/>
          <ac:spMkLst>
            <pc:docMk/>
            <pc:sldMk cId="1590981362" sldId="705"/>
            <ac:spMk id="2" creationId="{D79324DD-E08C-4519-B5DF-48BAE13EC0BE}"/>
          </ac:spMkLst>
        </pc:spChg>
        <pc:spChg chg="mod">
          <ac:chgData name="Charles-Antoine Guilbault" userId="735c31a39ff723a8" providerId="LiveId" clId="{1B92D6A7-C650-4693-9B11-0951126BBDF7}" dt="2021-11-03T00:11:35.312" v="2508" actId="114"/>
          <ac:spMkLst>
            <pc:docMk/>
            <pc:sldMk cId="1590981362" sldId="705"/>
            <ac:spMk id="3" creationId="{4A59B82E-7C54-4AF8-A4F8-66938516155E}"/>
          </ac:spMkLst>
        </pc:spChg>
      </pc:sldChg>
      <pc:sldChg chg="addSp modSp add mod">
        <pc:chgData name="Charles-Antoine Guilbault" userId="735c31a39ff723a8" providerId="LiveId" clId="{1B92D6A7-C650-4693-9B11-0951126BBDF7}" dt="2021-11-03T00:24:06.042" v="2671" actId="20577"/>
        <pc:sldMkLst>
          <pc:docMk/>
          <pc:sldMk cId="323734034" sldId="706"/>
        </pc:sldMkLst>
        <pc:spChg chg="mod">
          <ac:chgData name="Charles-Antoine Guilbault" userId="735c31a39ff723a8" providerId="LiveId" clId="{1B92D6A7-C650-4693-9B11-0951126BBDF7}" dt="2021-11-03T00:24:06.042" v="2671" actId="20577"/>
          <ac:spMkLst>
            <pc:docMk/>
            <pc:sldMk cId="323734034" sldId="706"/>
            <ac:spMk id="2" creationId="{DA91ECD5-DA4F-419A-9760-09BCBC1121BC}"/>
          </ac:spMkLst>
        </pc:spChg>
        <pc:picChg chg="add mod">
          <ac:chgData name="Charles-Antoine Guilbault" userId="735c31a39ff723a8" providerId="LiveId" clId="{1B92D6A7-C650-4693-9B11-0951126BBDF7}" dt="2021-11-03T00:23:07.525" v="2663"/>
          <ac:picMkLst>
            <pc:docMk/>
            <pc:sldMk cId="323734034" sldId="706"/>
            <ac:picMk id="4" creationId="{6E8BC7A1-6A9F-466A-8D7B-1A6B02A27CF0}"/>
          </ac:picMkLst>
        </pc:picChg>
        <pc:picChg chg="add mod">
          <ac:chgData name="Charles-Antoine Guilbault" userId="735c31a39ff723a8" providerId="LiveId" clId="{1B92D6A7-C650-4693-9B11-0951126BBDF7}" dt="2021-11-03T00:23:07.525" v="2663"/>
          <ac:picMkLst>
            <pc:docMk/>
            <pc:sldMk cId="323734034" sldId="706"/>
            <ac:picMk id="5" creationId="{A7E2E628-474A-4CF2-ABBE-F2ED1F6D9872}"/>
          </ac:picMkLst>
        </pc:picChg>
        <pc:picChg chg="add mod">
          <ac:chgData name="Charles-Antoine Guilbault" userId="735c31a39ff723a8" providerId="LiveId" clId="{1B92D6A7-C650-4693-9B11-0951126BBDF7}" dt="2021-11-03T00:23:07.525" v="2663"/>
          <ac:picMkLst>
            <pc:docMk/>
            <pc:sldMk cId="323734034" sldId="706"/>
            <ac:picMk id="6" creationId="{4D5A25D5-A963-426F-90D7-CE993FE67765}"/>
          </ac:picMkLst>
        </pc:picChg>
      </pc:sldChg>
      <pc:sldChg chg="modSp add del mod">
        <pc:chgData name="Charles-Antoine Guilbault" userId="735c31a39ff723a8" providerId="LiveId" clId="{1B92D6A7-C650-4693-9B11-0951126BBDF7}" dt="2021-11-03T00:12:00.553" v="2510" actId="47"/>
        <pc:sldMkLst>
          <pc:docMk/>
          <pc:sldMk cId="1979280711" sldId="706"/>
        </pc:sldMkLst>
        <pc:spChg chg="mod">
          <ac:chgData name="Charles-Antoine Guilbault" userId="735c31a39ff723a8" providerId="LiveId" clId="{1B92D6A7-C650-4693-9B11-0951126BBDF7}" dt="2021-11-03T00:06:36.984" v="2236"/>
          <ac:spMkLst>
            <pc:docMk/>
            <pc:sldMk cId="1979280711" sldId="706"/>
            <ac:spMk id="2" creationId="{D79324DD-E08C-4519-B5DF-48BAE13EC0BE}"/>
          </ac:spMkLst>
        </pc:spChg>
      </pc:sldChg>
      <pc:sldChg chg="modSp add del mod">
        <pc:chgData name="Charles-Antoine Guilbault" userId="735c31a39ff723a8" providerId="LiveId" clId="{1B92D6A7-C650-4693-9B11-0951126BBDF7}" dt="2021-11-03T00:12:01.608" v="2511" actId="47"/>
        <pc:sldMkLst>
          <pc:docMk/>
          <pc:sldMk cId="3578358578" sldId="707"/>
        </pc:sldMkLst>
        <pc:spChg chg="mod">
          <ac:chgData name="Charles-Antoine Guilbault" userId="735c31a39ff723a8" providerId="LiveId" clId="{1B92D6A7-C650-4693-9B11-0951126BBDF7}" dt="2021-11-03T00:06:39.776" v="2237"/>
          <ac:spMkLst>
            <pc:docMk/>
            <pc:sldMk cId="3578358578" sldId="707"/>
            <ac:spMk id="2" creationId="{D79324DD-E08C-4519-B5DF-48BAE13EC0BE}"/>
          </ac:spMkLst>
        </pc:spChg>
      </pc:sldChg>
      <pc:sldChg chg="modSp add mod">
        <pc:chgData name="Charles-Antoine Guilbault" userId="735c31a39ff723a8" providerId="LiveId" clId="{1B92D6A7-C650-4693-9B11-0951126BBDF7}" dt="2021-11-03T00:33:58.653" v="2953" actId="113"/>
        <pc:sldMkLst>
          <pc:docMk/>
          <pc:sldMk cId="4095197108" sldId="707"/>
        </pc:sldMkLst>
        <pc:spChg chg="mod">
          <ac:chgData name="Charles-Antoine Guilbault" userId="735c31a39ff723a8" providerId="LiveId" clId="{1B92D6A7-C650-4693-9B11-0951126BBDF7}" dt="2021-11-03T00:25:05.919" v="2722" actId="114"/>
          <ac:spMkLst>
            <pc:docMk/>
            <pc:sldMk cId="4095197108" sldId="707"/>
            <ac:spMk id="2" creationId="{DA91ECD5-DA4F-419A-9760-09BCBC1121BC}"/>
          </ac:spMkLst>
        </pc:spChg>
        <pc:spChg chg="mod">
          <ac:chgData name="Charles-Antoine Guilbault" userId="735c31a39ff723a8" providerId="LiveId" clId="{1B92D6A7-C650-4693-9B11-0951126BBDF7}" dt="2021-11-03T00:33:58.653" v="2953" actId="113"/>
          <ac:spMkLst>
            <pc:docMk/>
            <pc:sldMk cId="4095197108" sldId="707"/>
            <ac:spMk id="4" creationId="{0E4DCD55-B10A-4149-9127-0FEC7AD2C0C9}"/>
          </ac:spMkLst>
        </pc:spChg>
      </pc:sldChg>
      <pc:sldChg chg="add del">
        <pc:chgData name="Charles-Antoine Guilbault" userId="735c31a39ff723a8" providerId="LiveId" clId="{1B92D6A7-C650-4693-9B11-0951126BBDF7}" dt="2021-11-03T00:11:56.597" v="2509" actId="47"/>
        <pc:sldMkLst>
          <pc:docMk/>
          <pc:sldMk cId="2869344412" sldId="708"/>
        </pc:sldMkLst>
      </pc:sldChg>
      <pc:sldChg chg="addSp modSp add mod">
        <pc:chgData name="Charles-Antoine Guilbault" userId="735c31a39ff723a8" providerId="LiveId" clId="{1B92D6A7-C650-4693-9B11-0951126BBDF7}" dt="2021-11-03T01:01:02.294" v="3571" actId="1076"/>
        <pc:sldMkLst>
          <pc:docMk/>
          <pc:sldMk cId="4154497089" sldId="708"/>
        </pc:sldMkLst>
        <pc:spChg chg="mod">
          <ac:chgData name="Charles-Antoine Guilbault" userId="735c31a39ff723a8" providerId="LiveId" clId="{1B92D6A7-C650-4693-9B11-0951126BBDF7}" dt="2021-11-03T00:48:00.555" v="3015" actId="20577"/>
          <ac:spMkLst>
            <pc:docMk/>
            <pc:sldMk cId="4154497089" sldId="708"/>
            <ac:spMk id="2" creationId="{1FD13653-22EC-4546-A4C8-D6137122C07F}"/>
          </ac:spMkLst>
        </pc:spChg>
        <pc:spChg chg="mod">
          <ac:chgData name="Charles-Antoine Guilbault" userId="735c31a39ff723a8" providerId="LiveId" clId="{1B92D6A7-C650-4693-9B11-0951126BBDF7}" dt="2021-11-03T00:49:47.956" v="3032" actId="113"/>
          <ac:spMkLst>
            <pc:docMk/>
            <pc:sldMk cId="4154497089" sldId="708"/>
            <ac:spMk id="3" creationId="{9A4E5D76-A14B-480D-B47F-DA8CC3285E5D}"/>
          </ac:spMkLst>
        </pc:spChg>
        <pc:picChg chg="add mod">
          <ac:chgData name="Charles-Antoine Guilbault" userId="735c31a39ff723a8" providerId="LiveId" clId="{1B92D6A7-C650-4693-9B11-0951126BBDF7}" dt="2021-11-03T01:01:02.294" v="3571" actId="1076"/>
          <ac:picMkLst>
            <pc:docMk/>
            <pc:sldMk cId="4154497089" sldId="708"/>
            <ac:picMk id="4" creationId="{ACD96BA7-8996-41CB-9568-1E8043D2EE66}"/>
          </ac:picMkLst>
        </pc:picChg>
      </pc:sldChg>
      <pc:sldChg chg="addSp modSp add mod">
        <pc:chgData name="Charles-Antoine Guilbault" userId="735c31a39ff723a8" providerId="LiveId" clId="{1B92D6A7-C650-4693-9B11-0951126BBDF7}" dt="2021-11-03T00:48:29.539" v="3022" actId="1076"/>
        <pc:sldMkLst>
          <pc:docMk/>
          <pc:sldMk cId="394683973" sldId="709"/>
        </pc:sldMkLst>
        <pc:spChg chg="mod">
          <ac:chgData name="Charles-Antoine Guilbault" userId="735c31a39ff723a8" providerId="LiveId" clId="{1B92D6A7-C650-4693-9B11-0951126BBDF7}" dt="2021-11-03T00:48:20.503" v="3019" actId="20577"/>
          <ac:spMkLst>
            <pc:docMk/>
            <pc:sldMk cId="394683973" sldId="709"/>
            <ac:spMk id="3" creationId="{9A4E5D76-A14B-480D-B47F-DA8CC3285E5D}"/>
          </ac:spMkLst>
        </pc:spChg>
        <pc:picChg chg="add mod">
          <ac:chgData name="Charles-Antoine Guilbault" userId="735c31a39ff723a8" providerId="LiveId" clId="{1B92D6A7-C650-4693-9B11-0951126BBDF7}" dt="2021-11-03T00:48:29.539" v="3022" actId="1076"/>
          <ac:picMkLst>
            <pc:docMk/>
            <pc:sldMk cId="394683973" sldId="709"/>
            <ac:picMk id="4" creationId="{6AFB069E-43EA-4A41-8B09-44EEF7FA8AFE}"/>
          </ac:picMkLst>
        </pc:picChg>
      </pc:sldChg>
      <pc:sldChg chg="add">
        <pc:chgData name="Charles-Antoine Guilbault" userId="735c31a39ff723a8" providerId="LiveId" clId="{1B92D6A7-C650-4693-9B11-0951126BBDF7}" dt="2021-11-03T00:50:54.340" v="3043" actId="2890"/>
        <pc:sldMkLst>
          <pc:docMk/>
          <pc:sldMk cId="2155706992" sldId="710"/>
        </pc:sldMkLst>
      </pc:sldChg>
      <pc:sldChg chg="modSp add mod">
        <pc:chgData name="Charles-Antoine Guilbault" userId="735c31a39ff723a8" providerId="LiveId" clId="{1B92D6A7-C650-4693-9B11-0951126BBDF7}" dt="2021-11-03T00:51:06.058" v="3045"/>
        <pc:sldMkLst>
          <pc:docMk/>
          <pc:sldMk cId="3786882560" sldId="711"/>
        </pc:sldMkLst>
        <pc:spChg chg="mod">
          <ac:chgData name="Charles-Antoine Guilbault" userId="735c31a39ff723a8" providerId="LiveId" clId="{1B92D6A7-C650-4693-9B11-0951126BBDF7}" dt="2021-11-03T00:51:06.058" v="3045"/>
          <ac:spMkLst>
            <pc:docMk/>
            <pc:sldMk cId="3786882560" sldId="711"/>
            <ac:spMk id="3" creationId="{42C5AFDC-AC37-4500-B279-A424596C3260}"/>
          </ac:spMkLst>
        </pc:spChg>
      </pc:sldChg>
      <pc:sldChg chg="addSp modSp add mod">
        <pc:chgData name="Charles-Antoine Guilbault" userId="735c31a39ff723a8" providerId="LiveId" clId="{1B92D6A7-C650-4693-9B11-0951126BBDF7}" dt="2021-11-03T00:52:05.247" v="3057" actId="1076"/>
        <pc:sldMkLst>
          <pc:docMk/>
          <pc:sldMk cId="3413031798" sldId="712"/>
        </pc:sldMkLst>
        <pc:spChg chg="mod">
          <ac:chgData name="Charles-Antoine Guilbault" userId="735c31a39ff723a8" providerId="LiveId" clId="{1B92D6A7-C650-4693-9B11-0951126BBDF7}" dt="2021-11-03T00:51:58.874" v="3055" actId="113"/>
          <ac:spMkLst>
            <pc:docMk/>
            <pc:sldMk cId="3413031798" sldId="712"/>
            <ac:spMk id="3" creationId="{42C5AFDC-AC37-4500-B279-A424596C3260}"/>
          </ac:spMkLst>
        </pc:spChg>
        <pc:picChg chg="add mod">
          <ac:chgData name="Charles-Antoine Guilbault" userId="735c31a39ff723a8" providerId="LiveId" clId="{1B92D6A7-C650-4693-9B11-0951126BBDF7}" dt="2021-11-03T00:52:05.247" v="3057" actId="1076"/>
          <ac:picMkLst>
            <pc:docMk/>
            <pc:sldMk cId="3413031798" sldId="712"/>
            <ac:picMk id="4" creationId="{62E62A17-7BF8-4960-8D5D-573C6DC117D8}"/>
          </ac:picMkLst>
        </pc:picChg>
      </pc:sldChg>
      <pc:sldChg chg="addSp delSp modSp add mod">
        <pc:chgData name="Charles-Antoine Guilbault" userId="735c31a39ff723a8" providerId="LiveId" clId="{1B92D6A7-C650-4693-9B11-0951126BBDF7}" dt="2021-11-03T01:00:44.638" v="3568" actId="1076"/>
        <pc:sldMkLst>
          <pc:docMk/>
          <pc:sldMk cId="114896478" sldId="713"/>
        </pc:sldMkLst>
        <pc:spChg chg="mod">
          <ac:chgData name="Charles-Antoine Guilbault" userId="735c31a39ff723a8" providerId="LiveId" clId="{1B92D6A7-C650-4693-9B11-0951126BBDF7}" dt="2021-11-03T00:52:23.439" v="3089" actId="20577"/>
          <ac:spMkLst>
            <pc:docMk/>
            <pc:sldMk cId="114896478" sldId="713"/>
            <ac:spMk id="2" creationId="{6ED46ECE-92C0-42A7-98FF-82E570612CA7}"/>
          </ac:spMkLst>
        </pc:spChg>
        <pc:spChg chg="mod">
          <ac:chgData name="Charles-Antoine Guilbault" userId="735c31a39ff723a8" providerId="LiveId" clId="{1B92D6A7-C650-4693-9B11-0951126BBDF7}" dt="2021-11-03T01:00:34.516" v="3564" actId="113"/>
          <ac:spMkLst>
            <pc:docMk/>
            <pc:sldMk cId="114896478" sldId="713"/>
            <ac:spMk id="3" creationId="{42C5AFDC-AC37-4500-B279-A424596C3260}"/>
          </ac:spMkLst>
        </pc:spChg>
        <pc:picChg chg="del">
          <ac:chgData name="Charles-Antoine Guilbault" userId="735c31a39ff723a8" providerId="LiveId" clId="{1B92D6A7-C650-4693-9B11-0951126BBDF7}" dt="2021-11-03T00:52:14.766" v="3059" actId="478"/>
          <ac:picMkLst>
            <pc:docMk/>
            <pc:sldMk cId="114896478" sldId="713"/>
            <ac:picMk id="4" creationId="{62E62A17-7BF8-4960-8D5D-573C6DC117D8}"/>
          </ac:picMkLst>
        </pc:picChg>
        <pc:picChg chg="add mod">
          <ac:chgData name="Charles-Antoine Guilbault" userId="735c31a39ff723a8" providerId="LiveId" clId="{1B92D6A7-C650-4693-9B11-0951126BBDF7}" dt="2021-11-03T01:00:44.638" v="3568" actId="1076"/>
          <ac:picMkLst>
            <pc:docMk/>
            <pc:sldMk cId="114896478" sldId="713"/>
            <ac:picMk id="5" creationId="{B60FB2EC-5158-493C-AE75-15A02DA130F8}"/>
          </ac:picMkLst>
        </pc:picChg>
      </pc:sldChg>
      <pc:sldChg chg="modSp add mod">
        <pc:chgData name="Charles-Antoine Guilbault" userId="735c31a39ff723a8" providerId="LiveId" clId="{1B92D6A7-C650-4693-9B11-0951126BBDF7}" dt="2021-11-03T00:56:26.826" v="3513" actId="20577"/>
        <pc:sldMkLst>
          <pc:docMk/>
          <pc:sldMk cId="1541892777" sldId="714"/>
        </pc:sldMkLst>
        <pc:spChg chg="mod">
          <ac:chgData name="Charles-Antoine Guilbault" userId="735c31a39ff723a8" providerId="LiveId" clId="{1B92D6A7-C650-4693-9B11-0951126BBDF7}" dt="2021-11-03T00:56:26.826" v="3513" actId="20577"/>
          <ac:spMkLst>
            <pc:docMk/>
            <pc:sldMk cId="1541892777" sldId="714"/>
            <ac:spMk id="3" creationId="{42C5AFDC-AC37-4500-B279-A424596C3260}"/>
          </ac:spMkLst>
        </pc:spChg>
      </pc:sldChg>
      <pc:sldChg chg="modSp add mod">
        <pc:chgData name="Charles-Antoine Guilbault" userId="735c31a39ff723a8" providerId="LiveId" clId="{1B92D6A7-C650-4693-9B11-0951126BBDF7}" dt="2021-11-03T00:57:02.877" v="3518" actId="113"/>
        <pc:sldMkLst>
          <pc:docMk/>
          <pc:sldMk cId="493683615" sldId="715"/>
        </pc:sldMkLst>
        <pc:spChg chg="mod">
          <ac:chgData name="Charles-Antoine Guilbault" userId="735c31a39ff723a8" providerId="LiveId" clId="{1B92D6A7-C650-4693-9B11-0951126BBDF7}" dt="2021-11-03T00:57:02.877" v="3518" actId="113"/>
          <ac:spMkLst>
            <pc:docMk/>
            <pc:sldMk cId="493683615" sldId="715"/>
            <ac:spMk id="3" creationId="{42C5AFDC-AC37-4500-B279-A424596C3260}"/>
          </ac:spMkLst>
        </pc:spChg>
      </pc:sldChg>
      <pc:sldChg chg="addSp modSp add mod">
        <pc:chgData name="Charles-Antoine Guilbault" userId="735c31a39ff723a8" providerId="LiveId" clId="{1B92D6A7-C650-4693-9B11-0951126BBDF7}" dt="2021-11-03T00:58:49.700" v="3558" actId="1076"/>
        <pc:sldMkLst>
          <pc:docMk/>
          <pc:sldMk cId="2657812126" sldId="716"/>
        </pc:sldMkLst>
        <pc:spChg chg="mod">
          <ac:chgData name="Charles-Antoine Guilbault" userId="735c31a39ff723a8" providerId="LiveId" clId="{1B92D6A7-C650-4693-9B11-0951126BBDF7}" dt="2021-11-03T00:58:30.882" v="3550" actId="21"/>
          <ac:spMkLst>
            <pc:docMk/>
            <pc:sldMk cId="2657812126" sldId="716"/>
            <ac:spMk id="3" creationId="{42C5AFDC-AC37-4500-B279-A424596C3260}"/>
          </ac:spMkLst>
        </pc:spChg>
        <pc:picChg chg="add mod">
          <ac:chgData name="Charles-Antoine Guilbault" userId="735c31a39ff723a8" providerId="LiveId" clId="{1B92D6A7-C650-4693-9B11-0951126BBDF7}" dt="2021-11-03T00:58:49.700" v="3558" actId="1076"/>
          <ac:picMkLst>
            <pc:docMk/>
            <pc:sldMk cId="2657812126" sldId="716"/>
            <ac:picMk id="4" creationId="{2689D86A-CA9C-4DCC-8F8C-0D61FBFEE230}"/>
          </ac:picMkLst>
        </pc:picChg>
      </pc:sldChg>
      <pc:sldChg chg="modSp add mod ord">
        <pc:chgData name="Charles-Antoine Guilbault" userId="735c31a39ff723a8" providerId="LiveId" clId="{1B92D6A7-C650-4693-9B11-0951126BBDF7}" dt="2021-11-03T00:58:36.713" v="3554" actId="27636"/>
        <pc:sldMkLst>
          <pc:docMk/>
          <pc:sldMk cId="3363854275" sldId="717"/>
        </pc:sldMkLst>
        <pc:spChg chg="mod">
          <ac:chgData name="Charles-Antoine Guilbault" userId="735c31a39ff723a8" providerId="LiveId" clId="{1B92D6A7-C650-4693-9B11-0951126BBDF7}" dt="2021-11-03T00:58:36.713" v="3554" actId="27636"/>
          <ac:spMkLst>
            <pc:docMk/>
            <pc:sldMk cId="3363854275" sldId="717"/>
            <ac:spMk id="3" creationId="{42C5AFDC-AC37-4500-B279-A424596C326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798EA-AAD1-4E70-8975-C167B479C00A}" type="datetimeFigureOut">
              <a:rPr lang="en-CA" smtClean="0"/>
              <a:t>2021-11-02</a:t>
            </a:fld>
            <a:endParaRPr lang="en-C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00810-D581-4762-B8C2-A86787FF7314}" type="slidenum">
              <a:rPr lang="en-CA" smtClean="0"/>
              <a:t>‹N°›</a:t>
            </a:fld>
            <a:endParaRPr lang="en-CA"/>
          </a:p>
        </p:txBody>
      </p:sp>
    </p:spTree>
    <p:extLst>
      <p:ext uri="{BB962C8B-B14F-4D97-AF65-F5344CB8AC3E}">
        <p14:creationId xmlns:p14="http://schemas.microsoft.com/office/powerpoint/2010/main" val="2117009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1</a:t>
            </a:fld>
            <a:endParaRPr lang="en-CA"/>
          </a:p>
        </p:txBody>
      </p:sp>
    </p:spTree>
    <p:extLst>
      <p:ext uri="{BB962C8B-B14F-4D97-AF65-F5344CB8AC3E}">
        <p14:creationId xmlns:p14="http://schemas.microsoft.com/office/powerpoint/2010/main" val="1754382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10</a:t>
            </a:fld>
            <a:endParaRPr lang="en-CA"/>
          </a:p>
        </p:txBody>
      </p:sp>
    </p:spTree>
    <p:extLst>
      <p:ext uri="{BB962C8B-B14F-4D97-AF65-F5344CB8AC3E}">
        <p14:creationId xmlns:p14="http://schemas.microsoft.com/office/powerpoint/2010/main" val="1222709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12</a:t>
            </a:fld>
            <a:endParaRPr lang="en-CA"/>
          </a:p>
        </p:txBody>
      </p:sp>
    </p:spTree>
    <p:extLst>
      <p:ext uri="{BB962C8B-B14F-4D97-AF65-F5344CB8AC3E}">
        <p14:creationId xmlns:p14="http://schemas.microsoft.com/office/powerpoint/2010/main" val="1988639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2</a:t>
            </a:fld>
            <a:endParaRPr lang="en-CA"/>
          </a:p>
        </p:txBody>
      </p:sp>
    </p:spTree>
    <p:extLst>
      <p:ext uri="{BB962C8B-B14F-4D97-AF65-F5344CB8AC3E}">
        <p14:creationId xmlns:p14="http://schemas.microsoft.com/office/powerpoint/2010/main" val="3025680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3</a:t>
            </a:fld>
            <a:endParaRPr lang="en-CA"/>
          </a:p>
        </p:txBody>
      </p:sp>
    </p:spTree>
    <p:extLst>
      <p:ext uri="{BB962C8B-B14F-4D97-AF65-F5344CB8AC3E}">
        <p14:creationId xmlns:p14="http://schemas.microsoft.com/office/powerpoint/2010/main" val="259817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4</a:t>
            </a:fld>
            <a:endParaRPr lang="en-CA"/>
          </a:p>
        </p:txBody>
      </p:sp>
    </p:spTree>
    <p:extLst>
      <p:ext uri="{BB962C8B-B14F-4D97-AF65-F5344CB8AC3E}">
        <p14:creationId xmlns:p14="http://schemas.microsoft.com/office/powerpoint/2010/main" val="3666270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5</a:t>
            </a:fld>
            <a:endParaRPr lang="en-CA"/>
          </a:p>
        </p:txBody>
      </p:sp>
    </p:spTree>
    <p:extLst>
      <p:ext uri="{BB962C8B-B14F-4D97-AF65-F5344CB8AC3E}">
        <p14:creationId xmlns:p14="http://schemas.microsoft.com/office/powerpoint/2010/main" val="1442067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6</a:t>
            </a:fld>
            <a:endParaRPr lang="en-CA"/>
          </a:p>
        </p:txBody>
      </p:sp>
    </p:spTree>
    <p:extLst>
      <p:ext uri="{BB962C8B-B14F-4D97-AF65-F5344CB8AC3E}">
        <p14:creationId xmlns:p14="http://schemas.microsoft.com/office/powerpoint/2010/main" val="3205901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7</a:t>
            </a:fld>
            <a:endParaRPr lang="en-CA"/>
          </a:p>
        </p:txBody>
      </p:sp>
    </p:spTree>
    <p:extLst>
      <p:ext uri="{BB962C8B-B14F-4D97-AF65-F5344CB8AC3E}">
        <p14:creationId xmlns:p14="http://schemas.microsoft.com/office/powerpoint/2010/main" val="1744366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8</a:t>
            </a:fld>
            <a:endParaRPr lang="en-CA"/>
          </a:p>
        </p:txBody>
      </p:sp>
    </p:spTree>
    <p:extLst>
      <p:ext uri="{BB962C8B-B14F-4D97-AF65-F5344CB8AC3E}">
        <p14:creationId xmlns:p14="http://schemas.microsoft.com/office/powerpoint/2010/main" val="4204932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CA" dirty="0"/>
          </a:p>
        </p:txBody>
      </p:sp>
      <p:sp>
        <p:nvSpPr>
          <p:cNvPr id="4" name="Espace réservé du numéro de diapositive 3"/>
          <p:cNvSpPr>
            <a:spLocks noGrp="1"/>
          </p:cNvSpPr>
          <p:nvPr>
            <p:ph type="sldNum" sz="quarter" idx="10"/>
          </p:nvPr>
        </p:nvSpPr>
        <p:spPr/>
        <p:txBody>
          <a:bodyPr/>
          <a:lstStyle/>
          <a:p>
            <a:fld id="{D5700810-D581-4762-B8C2-A86787FF7314}" type="slidenum">
              <a:rPr lang="en-CA" smtClean="0"/>
              <a:t>9</a:t>
            </a:fld>
            <a:endParaRPr lang="en-CA"/>
          </a:p>
        </p:txBody>
      </p:sp>
    </p:spTree>
    <p:extLst>
      <p:ext uri="{BB962C8B-B14F-4D97-AF65-F5344CB8AC3E}">
        <p14:creationId xmlns:p14="http://schemas.microsoft.com/office/powerpoint/2010/main" val="596400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fr-FR"/>
              <a:t>Modifiez le style du titre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F9E0251D-46E5-4D09-A785-705FDC6A5772}" type="datetimeFigureOut">
              <a:rPr lang="en-CA" smtClean="0"/>
              <a:t>2021-11-02</a:t>
            </a:fld>
            <a:endParaRPr lang="en-CA"/>
          </a:p>
        </p:txBody>
      </p:sp>
      <p:sp>
        <p:nvSpPr>
          <p:cNvPr id="5" name="Footer Placeholder 4"/>
          <p:cNvSpPr>
            <a:spLocks noGrp="1"/>
          </p:cNvSpPr>
          <p:nvPr>
            <p:ph type="ftr" sz="quarter" idx="11"/>
          </p:nvPr>
        </p:nvSpPr>
        <p:spPr>
          <a:xfrm>
            <a:off x="2416500" y="329307"/>
            <a:ext cx="4973915" cy="309201"/>
          </a:xfrm>
        </p:spPr>
        <p:txBody>
          <a:bodyPr/>
          <a:lstStyle/>
          <a:p>
            <a:endParaRPr lang="en-CA"/>
          </a:p>
        </p:txBody>
      </p:sp>
      <p:sp>
        <p:nvSpPr>
          <p:cNvPr id="6" name="Slide Number Placeholder 5"/>
          <p:cNvSpPr>
            <a:spLocks noGrp="1"/>
          </p:cNvSpPr>
          <p:nvPr>
            <p:ph type="sldNum" sz="quarter" idx="12"/>
          </p:nvPr>
        </p:nvSpPr>
        <p:spPr>
          <a:xfrm>
            <a:off x="1437664" y="798973"/>
            <a:ext cx="811019" cy="503578"/>
          </a:xfrm>
        </p:spPr>
        <p:txBody>
          <a:bodyPr/>
          <a:lstStyle/>
          <a:p>
            <a:fld id="{36CD1E92-8410-4C00-82BA-2777C6C0CBEF}" type="slidenum">
              <a:rPr lang="en-CA" smtClean="0"/>
              <a:t>‹N°›</a:t>
            </a:fld>
            <a:endParaRPr lang="en-CA"/>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6630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9E0251D-46E5-4D09-A785-705FDC6A5772}" type="datetimeFigureOut">
              <a:rPr lang="en-CA" smtClean="0"/>
              <a:t>2021-11-02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CD1E92-8410-4C00-82BA-2777C6C0CBEF}" type="slidenum">
              <a:rPr lang="en-CA" smtClean="0"/>
              <a:t>‹N°›</a:t>
            </a:fld>
            <a:endParaRPr lang="en-CA"/>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3061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9E0251D-46E5-4D09-A785-705FDC6A5772}" type="datetimeFigureOut">
              <a:rPr lang="en-CA" smtClean="0"/>
              <a:t>2021-11-02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CD1E92-8410-4C00-82BA-2777C6C0CBEF}" type="slidenum">
              <a:rPr lang="en-CA" smtClean="0"/>
              <a:t>‹N°›</a:t>
            </a:fld>
            <a:endParaRPr lang="en-CA"/>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0353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F9E0251D-46E5-4D09-A785-705FDC6A5772}" type="datetimeFigureOut">
              <a:rPr lang="en-CA" smtClean="0"/>
              <a:t>2021-11-02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CD1E92-8410-4C00-82BA-2777C6C0CBEF}" type="slidenum">
              <a:rPr lang="en-CA" smtClean="0"/>
              <a:t>‹N°›</a:t>
            </a:fld>
            <a:endParaRPr lang="en-CA"/>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3182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fr-FR"/>
              <a:t>Modifiez le style du titre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F9E0251D-46E5-4D09-A785-705FDC6A5772}" type="datetimeFigureOut">
              <a:rPr lang="en-CA" smtClean="0"/>
              <a:t>2021-11-02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CD1E92-8410-4C00-82BA-2777C6C0CBEF}" type="slidenum">
              <a:rPr lang="en-CA" smtClean="0"/>
              <a:t>‹N°›</a:t>
            </a:fld>
            <a:endParaRPr lang="en-CA"/>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6812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fr-FR"/>
              <a:t>Modifiez le style du titre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F9E0251D-46E5-4D09-A785-705FDC6A5772}" type="datetimeFigureOut">
              <a:rPr lang="en-CA" smtClean="0"/>
              <a:t>2021-11-02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6CD1E92-8410-4C00-82BA-2777C6C0CBEF}" type="slidenum">
              <a:rPr lang="en-CA" smtClean="0"/>
              <a:t>‹N°›</a:t>
            </a:fld>
            <a:endParaRPr lang="en-CA"/>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80061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1447191" y="2824269"/>
            <a:ext cx="4645152" cy="2644457"/>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412362" y="2821491"/>
            <a:ext cx="4645152" cy="2637371"/>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F9E0251D-46E5-4D09-A785-705FDC6A5772}" type="datetimeFigureOut">
              <a:rPr lang="en-CA" smtClean="0"/>
              <a:t>2021-11-02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6CD1E92-8410-4C00-82BA-2777C6C0CBEF}" type="slidenum">
              <a:rPr lang="en-CA" smtClean="0"/>
              <a:t>‹N°›</a:t>
            </a:fld>
            <a:endParaRPr lang="en-CA"/>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9220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F9E0251D-46E5-4D09-A785-705FDC6A5772}" type="datetimeFigureOut">
              <a:rPr lang="en-CA" smtClean="0"/>
              <a:t>2021-11-02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6CD1E92-8410-4C00-82BA-2777C6C0CBEF}" type="slidenum">
              <a:rPr lang="en-CA" smtClean="0"/>
              <a:t>‹N°›</a:t>
            </a:fld>
            <a:endParaRPr lang="en-CA"/>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7949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E0251D-46E5-4D09-A785-705FDC6A5772}" type="datetimeFigureOut">
              <a:rPr lang="en-CA" smtClean="0"/>
              <a:t>2021-11-02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6CD1E92-8410-4C00-82BA-2777C6C0CBEF}" type="slidenum">
              <a:rPr lang="en-CA" smtClean="0"/>
              <a:t>‹N°›</a:t>
            </a:fld>
            <a:endParaRPr lang="en-CA"/>
          </a:p>
        </p:txBody>
      </p:sp>
    </p:spTree>
    <p:extLst>
      <p:ext uri="{BB962C8B-B14F-4D97-AF65-F5344CB8AC3E}">
        <p14:creationId xmlns:p14="http://schemas.microsoft.com/office/powerpoint/2010/main" val="1433036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F9E0251D-46E5-4D09-A785-705FDC6A5772}" type="datetimeFigureOut">
              <a:rPr lang="en-CA" smtClean="0"/>
              <a:t>2021-11-02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6CD1E92-8410-4C00-82BA-2777C6C0CBEF}" type="slidenum">
              <a:rPr lang="en-CA" smtClean="0"/>
              <a:t>‹N°›</a:t>
            </a:fld>
            <a:endParaRPr lang="en-CA"/>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7735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9E0251D-46E5-4D09-A785-705FDC6A5772}" type="datetimeFigureOut">
              <a:rPr lang="en-CA" smtClean="0"/>
              <a:t>2021-11-02</a:t>
            </a:fld>
            <a:endParaRPr lang="en-CA"/>
          </a:p>
        </p:txBody>
      </p:sp>
      <p:sp>
        <p:nvSpPr>
          <p:cNvPr id="6" name="Footer Placeholder 5"/>
          <p:cNvSpPr>
            <a:spLocks noGrp="1"/>
          </p:cNvSpPr>
          <p:nvPr>
            <p:ph type="ftr" sz="quarter" idx="11"/>
          </p:nvPr>
        </p:nvSpPr>
        <p:spPr>
          <a:xfrm>
            <a:off x="1447382" y="318640"/>
            <a:ext cx="5541004" cy="320931"/>
          </a:xfrm>
        </p:spPr>
        <p:txBody>
          <a:bodyPr/>
          <a:lstStyle/>
          <a:p>
            <a:endParaRPr lang="en-CA"/>
          </a:p>
        </p:txBody>
      </p:sp>
      <p:sp>
        <p:nvSpPr>
          <p:cNvPr id="7" name="Slide Number Placeholder 6"/>
          <p:cNvSpPr>
            <a:spLocks noGrp="1"/>
          </p:cNvSpPr>
          <p:nvPr>
            <p:ph type="sldNum" sz="quarter" idx="12"/>
          </p:nvPr>
        </p:nvSpPr>
        <p:spPr/>
        <p:txBody>
          <a:bodyPr/>
          <a:lstStyle/>
          <a:p>
            <a:fld id="{36CD1E92-8410-4C00-82BA-2777C6C0CBEF}" type="slidenum">
              <a:rPr lang="en-CA" smtClean="0"/>
              <a:t>‹N°›</a:t>
            </a:fld>
            <a:endParaRPr lang="en-CA"/>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85034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9E0251D-46E5-4D09-A785-705FDC6A5772}" type="datetimeFigureOut">
              <a:rPr lang="en-CA" smtClean="0"/>
              <a:t>2021-11-02</a:t>
            </a:fld>
            <a:endParaRPr lang="en-CA"/>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6CD1E92-8410-4C00-82BA-2777C6C0CBEF}" type="slidenum">
              <a:rPr lang="en-CA" smtClean="0"/>
              <a:t>‹N°›</a:t>
            </a:fld>
            <a:endParaRPr lang="en-CA"/>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2119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flickr.com/photos/robillardfamily/1561713368"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fr.wikipedia.org/wiki/John_A._Macdonald" TargetMode="Externa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hyperlink" Target="https://en.wikipedia.org/wiki/George-%C3%89tienne_Cartier" TargetMode="Externa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fr.wikipedia.org/wiki/Fichier:Pont_Champlain-Photo_de_la_construction-2017-05-16_(vue_de_Brossard)(1).jpg"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hyperlink" Target="https://laws-lois.justice.gc.ca/fra/const/page-3.html#h-25"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grandesinjustices.blogspot.com/2015_05_01_archive.html"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legisquebec.gouv.qc.ca/fr/showdoc/cs/c-12" TargetMode="External"/><Relationship Id="rId2" Type="http://schemas.openxmlformats.org/officeDocument/2006/relationships/hyperlink" Target="https://laws-lois.justice.gc.ca/fra/const/page-12.html#h-46" TargetMode="External"/><Relationship Id="rId1" Type="http://schemas.openxmlformats.org/officeDocument/2006/relationships/slideLayout" Target="../slideLayouts/slideLayout2.xml"/><Relationship Id="rId4" Type="http://schemas.openxmlformats.org/officeDocument/2006/relationships/hyperlink" Target="https://www.cdpdj.qc.ca/fr"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fr.wikipedia.org/wiki/Royaume_de_Franc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Royal_Standard_of_the_United_Kingdom"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law.stackexchange.com/questions/11901/why-do-judges-wear-costum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460F02-27A6-4A54-A332-27E745F22682}"/>
              </a:ext>
            </a:extLst>
          </p:cNvPr>
          <p:cNvSpPr>
            <a:spLocks noGrp="1"/>
          </p:cNvSpPr>
          <p:nvPr>
            <p:ph type="ctrTitle"/>
          </p:nvPr>
        </p:nvSpPr>
        <p:spPr/>
        <p:txBody>
          <a:bodyPr>
            <a:normAutofit/>
          </a:bodyPr>
          <a:lstStyle/>
          <a:p>
            <a:r>
              <a:rPr lang="fr-CA" altLang="fr-FR" sz="3200" dirty="0">
                <a:latin typeface="Arial" panose="020B0604020202020204" pitchFamily="34" charset="0"/>
                <a:cs typeface="Arial" panose="020B0604020202020204" pitchFamily="34" charset="0"/>
              </a:rPr>
              <a:t>Interaction professionnelle en </a:t>
            </a:r>
            <a:r>
              <a:rPr lang="fr-CA" altLang="fr-FR" sz="3200" dirty="0" err="1">
                <a:latin typeface="Arial" panose="020B0604020202020204" pitchFamily="34" charset="0"/>
                <a:cs typeface="Arial" panose="020B0604020202020204" pitchFamily="34" charset="0"/>
              </a:rPr>
              <a:t>ia</a:t>
            </a:r>
            <a:r>
              <a:rPr lang="fr-CA" altLang="fr-FR" sz="3200" dirty="0">
                <a:latin typeface="Arial" panose="020B0604020202020204" pitchFamily="34" charset="0"/>
                <a:cs typeface="Arial" panose="020B0604020202020204" pitchFamily="34" charset="0"/>
              </a:rPr>
              <a:t> -360-A54-BB</a:t>
            </a:r>
            <a:br>
              <a:rPr lang="fr-CA" altLang="fr-FR" sz="3600" dirty="0">
                <a:latin typeface="Arial" panose="020B0604020202020204" pitchFamily="34" charset="0"/>
                <a:cs typeface="Arial" panose="020B0604020202020204" pitchFamily="34" charset="0"/>
              </a:rPr>
            </a:br>
            <a:br>
              <a:rPr lang="fr-CA" altLang="fr-FR" sz="3600" dirty="0">
                <a:latin typeface="Arial" panose="020B0604020202020204" pitchFamily="34" charset="0"/>
                <a:cs typeface="Arial" panose="020B0604020202020204" pitchFamily="34" charset="0"/>
              </a:rPr>
            </a:br>
            <a:r>
              <a:rPr lang="fr-CA" altLang="fr-FR" sz="2400" b="1" dirty="0">
                <a:solidFill>
                  <a:srgbClr val="C00000"/>
                </a:solidFill>
                <a:latin typeface="Arial" panose="020B0604020202020204" pitchFamily="34" charset="0"/>
                <a:cs typeface="Arial" panose="020B0604020202020204" pitchFamily="34" charset="0"/>
              </a:rPr>
              <a:t>COURS 4</a:t>
            </a:r>
            <a:endParaRPr lang="en-CA" sz="2400" b="1" dirty="0">
              <a:solidFill>
                <a:srgbClr val="C00000"/>
              </a:solidFill>
              <a:latin typeface="Arial" panose="020B0604020202020204" pitchFamily="34" charset="0"/>
              <a:cs typeface="Arial" panose="020B0604020202020204" pitchFamily="34" charset="0"/>
            </a:endParaRPr>
          </a:p>
        </p:txBody>
      </p:sp>
      <p:sp>
        <p:nvSpPr>
          <p:cNvPr id="3" name="Sous-titre 2">
            <a:extLst>
              <a:ext uri="{FF2B5EF4-FFF2-40B4-BE49-F238E27FC236}">
                <a16:creationId xmlns:a16="http://schemas.microsoft.com/office/drawing/2014/main" id="{F292F939-EB00-4D8A-AC2C-574F1BAC7EE6}"/>
              </a:ext>
            </a:extLst>
          </p:cNvPr>
          <p:cNvSpPr>
            <a:spLocks noGrp="1"/>
          </p:cNvSpPr>
          <p:nvPr>
            <p:ph type="subTitle" idx="1"/>
          </p:nvPr>
        </p:nvSpPr>
        <p:spPr>
          <a:xfrm>
            <a:off x="2417780" y="3531204"/>
            <a:ext cx="8637072" cy="1502190"/>
          </a:xfrm>
        </p:spPr>
        <p:txBody>
          <a:bodyPr/>
          <a:lstStyle/>
          <a:p>
            <a:r>
              <a:rPr lang="fr-CA" altLang="fr-FR" dirty="0">
                <a:latin typeface="Arial" panose="020B0604020202020204" pitchFamily="34" charset="0"/>
                <a:cs typeface="Arial" panose="020B0604020202020204" pitchFamily="34" charset="0"/>
              </a:rPr>
              <a:t>Me Charles-Antoine Guilbault</a:t>
            </a:r>
          </a:p>
          <a:p>
            <a:r>
              <a:rPr lang="fr-CA" altLang="fr-FR" dirty="0">
                <a:latin typeface="Arial" panose="020B0604020202020204" pitchFamily="34" charset="0"/>
                <a:cs typeface="Arial" panose="020B0604020202020204" pitchFamily="34" charset="0"/>
              </a:rPr>
              <a:t>COLLÈGE BOIS-DE-BOULOGNE	</a:t>
            </a:r>
          </a:p>
          <a:p>
            <a:r>
              <a:rPr lang="fr-CA" altLang="fr-FR" dirty="0">
                <a:latin typeface="Arial" panose="020B0604020202020204" pitchFamily="34" charset="0"/>
                <a:cs typeface="Arial" panose="020B0604020202020204" pitchFamily="34" charset="0"/>
              </a:rPr>
              <a:t>Automne 2021</a:t>
            </a:r>
          </a:p>
          <a:p>
            <a:endParaRPr lang="fr-CA" altLang="fr-FR" dirty="0"/>
          </a:p>
          <a:p>
            <a:endParaRPr lang="en-CA" dirty="0"/>
          </a:p>
        </p:txBody>
      </p:sp>
      <p:pic>
        <p:nvPicPr>
          <p:cNvPr id="5" name="Image 4">
            <a:extLst>
              <a:ext uri="{FF2B5EF4-FFF2-40B4-BE49-F238E27FC236}">
                <a16:creationId xmlns:a16="http://schemas.microsoft.com/office/drawing/2014/main" id="{214F2CF4-E2D4-4F60-BE74-4CC3B842CB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 y="1572768"/>
            <a:ext cx="2388446" cy="1594632"/>
          </a:xfrm>
          <a:prstGeom prst="rect">
            <a:avLst/>
          </a:prstGeom>
        </p:spPr>
      </p:pic>
    </p:spTree>
    <p:extLst>
      <p:ext uri="{BB962C8B-B14F-4D97-AF65-F5344CB8AC3E}">
        <p14:creationId xmlns:p14="http://schemas.microsoft.com/office/powerpoint/2010/main" val="3881515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9324DD-E08C-4519-B5DF-48BAE13EC0BE}"/>
              </a:ext>
            </a:extLst>
          </p:cNvPr>
          <p:cNvSpPr>
            <a:spLocks noGrp="1"/>
          </p:cNvSpPr>
          <p:nvPr>
            <p:ph type="title"/>
          </p:nvPr>
        </p:nvSpPr>
        <p:spPr/>
        <p:txBody>
          <a:bodyPr>
            <a:normAutofit fontScale="90000"/>
          </a:bodyPr>
          <a:lstStyle/>
          <a:p>
            <a:r>
              <a:rPr lang="fr-FR" sz="3600" dirty="0">
                <a:solidFill>
                  <a:srgbClr val="C00000"/>
                </a:solidFill>
              </a:rPr>
              <a:t>1. L’organisation des tribunaux</a:t>
            </a:r>
            <a:br>
              <a:rPr lang="fr-FR" dirty="0">
                <a:solidFill>
                  <a:srgbClr val="C00000"/>
                </a:solidFill>
              </a:rPr>
            </a:br>
            <a:br>
              <a:rPr lang="en-CA" dirty="0"/>
            </a:br>
            <a:endParaRPr lang="fr-CA" dirty="0"/>
          </a:p>
        </p:txBody>
      </p:sp>
      <p:sp>
        <p:nvSpPr>
          <p:cNvPr id="3" name="Espace réservé du contenu 2">
            <a:extLst>
              <a:ext uri="{FF2B5EF4-FFF2-40B4-BE49-F238E27FC236}">
                <a16:creationId xmlns:a16="http://schemas.microsoft.com/office/drawing/2014/main" id="{4A59B82E-7C54-4AF8-A4F8-66938516155E}"/>
              </a:ext>
            </a:extLst>
          </p:cNvPr>
          <p:cNvSpPr>
            <a:spLocks noGrp="1"/>
          </p:cNvSpPr>
          <p:nvPr>
            <p:ph idx="1"/>
          </p:nvPr>
        </p:nvSpPr>
        <p:spPr>
          <a:xfrm>
            <a:off x="1451579" y="2015732"/>
            <a:ext cx="9603275" cy="3967625"/>
          </a:xfrm>
        </p:spPr>
        <p:txBody>
          <a:bodyPr>
            <a:normAutofit fontScale="92500" lnSpcReduction="20000"/>
          </a:bodyPr>
          <a:lstStyle/>
          <a:p>
            <a:pPr marL="0" indent="0" algn="just">
              <a:buNone/>
            </a:pPr>
            <a:r>
              <a:rPr lang="fr-CA" sz="1900" dirty="0"/>
              <a:t>Ensuite, pour trancher les litiges qui peuvent survenir dans </a:t>
            </a:r>
            <a:r>
              <a:rPr lang="fr-CA" sz="1900" b="1" dirty="0"/>
              <a:t>les relations entre le gouvernement fédéral ou provincial et les citoyens</a:t>
            </a:r>
            <a:r>
              <a:rPr lang="fr-CA" sz="1900" dirty="0"/>
              <a:t>, (de même </a:t>
            </a:r>
            <a:r>
              <a:rPr lang="fr-CA" sz="1900" b="1" dirty="0"/>
              <a:t>que pour les citoyens entre eux</a:t>
            </a:r>
            <a:r>
              <a:rPr lang="fr-CA" sz="1900" dirty="0"/>
              <a:t>) les gouvernements ont créé, par </a:t>
            </a:r>
            <a:r>
              <a:rPr lang="fr-CA" sz="1900" b="1" dirty="0"/>
              <a:t>des lois particulières</a:t>
            </a:r>
            <a:r>
              <a:rPr lang="fr-CA" sz="1900" dirty="0"/>
              <a:t>, des organismes possédant une </a:t>
            </a:r>
            <a:r>
              <a:rPr lang="fr-CA" sz="1900" b="1" dirty="0"/>
              <a:t>compétence exclusive dans une matière donnée</a:t>
            </a:r>
            <a:r>
              <a:rPr lang="fr-CA" sz="1900" dirty="0"/>
              <a:t>. </a:t>
            </a:r>
          </a:p>
          <a:p>
            <a:pPr marL="0" indent="0" algn="just">
              <a:buNone/>
            </a:pPr>
            <a:r>
              <a:rPr lang="fr-CA" sz="1900" dirty="0"/>
              <a:t>Ces organismes forment les </a:t>
            </a:r>
            <a:r>
              <a:rPr lang="fr-CA" sz="1900" b="1" dirty="0"/>
              <a:t>tribunaux administratifs </a:t>
            </a:r>
            <a:r>
              <a:rPr lang="fr-CA" sz="1900" dirty="0"/>
              <a:t>ou quasi-judiciaires. Ceux-ci appartiennent en théorie à l’ordre exécutif, en ce qu’il constitue de l’administration décentralisée.</a:t>
            </a:r>
          </a:p>
          <a:p>
            <a:pPr marL="0" indent="0">
              <a:buNone/>
            </a:pPr>
            <a:r>
              <a:rPr lang="fr-CA" sz="1900" dirty="0"/>
              <a:t>Voici des exemples de tribunaux administratifs provinciaux :</a:t>
            </a:r>
          </a:p>
          <a:p>
            <a:pPr>
              <a:buFontTx/>
              <a:buChar char="-"/>
            </a:pPr>
            <a:r>
              <a:rPr lang="fr-CA" sz="1900" dirty="0"/>
              <a:t>Le Tribunal administratif du Québec (TAQ)</a:t>
            </a:r>
          </a:p>
          <a:p>
            <a:pPr>
              <a:buFontTx/>
              <a:buChar char="-"/>
            </a:pPr>
            <a:r>
              <a:rPr lang="fr-CA" sz="1900" dirty="0"/>
              <a:t>Le Tribunal administratif du travail (TAT)</a:t>
            </a:r>
          </a:p>
          <a:p>
            <a:pPr>
              <a:buFontTx/>
              <a:buChar char="-"/>
            </a:pPr>
            <a:r>
              <a:rPr lang="fr-CA" sz="1900" dirty="0"/>
              <a:t>Le Tribunal administratif du logement (TAL)</a:t>
            </a:r>
          </a:p>
          <a:p>
            <a:pPr marL="0" indent="0">
              <a:buNone/>
            </a:pPr>
            <a:r>
              <a:rPr lang="fr-CA" sz="1900" b="1" dirty="0"/>
              <a:t> </a:t>
            </a:r>
          </a:p>
          <a:p>
            <a:endParaRPr lang="fr-CA" dirty="0"/>
          </a:p>
          <a:p>
            <a:endParaRPr lang="fr-CA" dirty="0"/>
          </a:p>
          <a:p>
            <a:endParaRPr lang="fr-CA" dirty="0"/>
          </a:p>
        </p:txBody>
      </p:sp>
    </p:spTree>
    <p:extLst>
      <p:ext uri="{BB962C8B-B14F-4D97-AF65-F5344CB8AC3E}">
        <p14:creationId xmlns:p14="http://schemas.microsoft.com/office/powerpoint/2010/main" val="3954956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dirty="0">
                <a:solidFill>
                  <a:srgbClr val="C00000"/>
                </a:solidFill>
              </a:rPr>
              <a:t>1. </a:t>
            </a:r>
            <a:r>
              <a:rPr lang="fr-FR" sz="3200" dirty="0">
                <a:solidFill>
                  <a:srgbClr val="C00000"/>
                </a:solidFill>
              </a:rPr>
              <a:t>L’organisation des tribunaux</a:t>
            </a: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a:bodyPr>
          <a:lstStyle/>
          <a:p>
            <a:pPr marL="0" indent="0" algn="just">
              <a:buNone/>
            </a:pPr>
            <a:r>
              <a:rPr lang="fr-CA" dirty="0"/>
              <a:t>Il faut savoir qu’au Canada les juges, </a:t>
            </a:r>
            <a:r>
              <a:rPr lang="fr-CA" b="1" dirty="0"/>
              <a:t>sont nommés par le gouvernement </a:t>
            </a:r>
            <a:r>
              <a:rPr lang="fr-CA" dirty="0"/>
              <a:t>(fédéral ou provincial, selon le cas). </a:t>
            </a:r>
          </a:p>
          <a:p>
            <a:pPr marL="0" indent="0" algn="just">
              <a:buNone/>
            </a:pPr>
            <a:r>
              <a:rPr lang="fr-CA" dirty="0"/>
              <a:t>Au Québec, par exemple, le gouvernement fédéral nomme les juges de la Cour d’appel et ceux de la Cour supérieure et le gouvernement québécois nomme ceux de la Cour du Québec et ceux des cours municipales.</a:t>
            </a:r>
          </a:p>
          <a:p>
            <a:pPr marL="0" indent="0" algn="just">
              <a:buNone/>
            </a:pPr>
            <a:r>
              <a:rPr lang="fr-CA" i="0" u="none" strike="noStrike" baseline="0" dirty="0"/>
              <a:t>Pour ce qui est des juges des cours supérieures provinciales et des juges des cours fédérales, la seule exigence explicite consiste à être </a:t>
            </a:r>
            <a:r>
              <a:rPr lang="fr-CA" b="1" i="0" u="none" strike="noStrike" baseline="0" dirty="0"/>
              <a:t>membre du Barreau d’une province depuis au moins 10 ans ou à être déjà juge</a:t>
            </a:r>
            <a:r>
              <a:rPr lang="fr-CA" b="1" dirty="0"/>
              <a:t> et d’être âgé de moins de soixante-quinze (75) ans. </a:t>
            </a:r>
            <a:endParaRPr lang="fr-CA" i="0" u="none" strike="noStrike" baseline="0" dirty="0"/>
          </a:p>
        </p:txBody>
      </p:sp>
    </p:spTree>
    <p:extLst>
      <p:ext uri="{BB962C8B-B14F-4D97-AF65-F5344CB8AC3E}">
        <p14:creationId xmlns:p14="http://schemas.microsoft.com/office/powerpoint/2010/main" val="1393527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9324DD-E08C-4519-B5DF-48BAE13EC0BE}"/>
              </a:ext>
            </a:extLst>
          </p:cNvPr>
          <p:cNvSpPr>
            <a:spLocks noGrp="1"/>
          </p:cNvSpPr>
          <p:nvPr>
            <p:ph type="title"/>
          </p:nvPr>
        </p:nvSpPr>
        <p:spPr/>
        <p:txBody>
          <a:bodyPr>
            <a:normAutofit fontScale="90000"/>
          </a:bodyPr>
          <a:lstStyle/>
          <a:p>
            <a:r>
              <a:rPr lang="fr-FR" dirty="0">
                <a:solidFill>
                  <a:srgbClr val="C00000"/>
                </a:solidFill>
              </a:rPr>
              <a:t>2. La constitution au canada</a:t>
            </a:r>
            <a:br>
              <a:rPr lang="fr-FR" dirty="0">
                <a:solidFill>
                  <a:srgbClr val="C00000"/>
                </a:solidFill>
              </a:rPr>
            </a:br>
            <a:br>
              <a:rPr lang="en-CA" dirty="0"/>
            </a:br>
            <a:endParaRPr lang="fr-CA" dirty="0"/>
          </a:p>
        </p:txBody>
      </p:sp>
      <p:sp>
        <p:nvSpPr>
          <p:cNvPr id="3" name="Espace réservé du contenu 2">
            <a:extLst>
              <a:ext uri="{FF2B5EF4-FFF2-40B4-BE49-F238E27FC236}">
                <a16:creationId xmlns:a16="http://schemas.microsoft.com/office/drawing/2014/main" id="{4A59B82E-7C54-4AF8-A4F8-66938516155E}"/>
              </a:ext>
            </a:extLst>
          </p:cNvPr>
          <p:cNvSpPr>
            <a:spLocks noGrp="1"/>
          </p:cNvSpPr>
          <p:nvPr>
            <p:ph idx="1"/>
          </p:nvPr>
        </p:nvSpPr>
        <p:spPr>
          <a:xfrm>
            <a:off x="1451579" y="2015732"/>
            <a:ext cx="9603275" cy="3967625"/>
          </a:xfrm>
        </p:spPr>
        <p:txBody>
          <a:bodyPr>
            <a:normAutofit/>
          </a:bodyPr>
          <a:lstStyle/>
          <a:p>
            <a:pPr marL="0" indent="0">
              <a:buNone/>
            </a:pPr>
            <a:r>
              <a:rPr lang="fr-CA" sz="2800" dirty="0">
                <a:solidFill>
                  <a:srgbClr val="C00000"/>
                </a:solidFill>
              </a:rPr>
              <a:t>2.1 La Constitution canadienne : ses composantes</a:t>
            </a:r>
          </a:p>
          <a:p>
            <a:pPr marL="0" indent="0">
              <a:buNone/>
            </a:pPr>
            <a:r>
              <a:rPr lang="fr-CA" sz="2800" dirty="0">
                <a:solidFill>
                  <a:srgbClr val="C00000"/>
                </a:solidFill>
              </a:rPr>
              <a:t>2.2 Le partage des compétences législatives</a:t>
            </a:r>
          </a:p>
          <a:p>
            <a:pPr marL="0" indent="0">
              <a:buNone/>
            </a:pPr>
            <a:r>
              <a:rPr lang="fr-CA" sz="2800" dirty="0">
                <a:solidFill>
                  <a:srgbClr val="C00000"/>
                </a:solidFill>
              </a:rPr>
              <a:t>2.3 La </a:t>
            </a:r>
            <a:r>
              <a:rPr lang="fr-CA" sz="2800" i="1" dirty="0">
                <a:solidFill>
                  <a:srgbClr val="C00000"/>
                </a:solidFill>
              </a:rPr>
              <a:t>Charte canadienne des droits et libertés</a:t>
            </a:r>
          </a:p>
          <a:p>
            <a:pPr marL="0" indent="0">
              <a:buNone/>
            </a:pPr>
            <a:endParaRPr lang="fr-CA" dirty="0"/>
          </a:p>
        </p:txBody>
      </p:sp>
    </p:spTree>
    <p:extLst>
      <p:ext uri="{BB962C8B-B14F-4D97-AF65-F5344CB8AC3E}">
        <p14:creationId xmlns:p14="http://schemas.microsoft.com/office/powerpoint/2010/main" val="1590981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sz="3100" dirty="0">
                <a:solidFill>
                  <a:srgbClr val="C00000"/>
                </a:solidFill>
              </a:rPr>
              <a:t>2.1 la constitution canadienne : ses composantes</a:t>
            </a: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fontScale="92500" lnSpcReduction="20000"/>
          </a:bodyPr>
          <a:lstStyle/>
          <a:p>
            <a:pPr marL="0" indent="0" algn="just">
              <a:buNone/>
            </a:pPr>
            <a:r>
              <a:rPr lang="fr-CA" sz="2000" dirty="0"/>
              <a:t>Au Canada, le régime politique repose sur deux piliers fondamentaux : </a:t>
            </a:r>
            <a:r>
              <a:rPr lang="fr-CA" sz="2000" b="1" dirty="0"/>
              <a:t>le parlementarisme </a:t>
            </a:r>
            <a:r>
              <a:rPr lang="fr-CA" sz="2000" dirty="0"/>
              <a:t>et </a:t>
            </a:r>
            <a:r>
              <a:rPr lang="fr-CA" sz="2000" b="1" dirty="0"/>
              <a:t>le fédéralisme. </a:t>
            </a:r>
          </a:p>
          <a:p>
            <a:pPr marL="0" indent="0" algn="just">
              <a:buNone/>
            </a:pPr>
            <a:r>
              <a:rPr lang="fr-CA" sz="2000" dirty="0"/>
              <a:t>La Constitution de 1867, résultat de négociations entre des membres de l’élite politique canadienne et </a:t>
            </a:r>
            <a:r>
              <a:rPr lang="fr-CA" sz="2000" b="1" dirty="0"/>
              <a:t>octroyée par le Parlement britannique, reconnaît ce double aspect</a:t>
            </a:r>
            <a:r>
              <a:rPr lang="fr-CA" sz="2000" dirty="0"/>
              <a:t>. </a:t>
            </a:r>
          </a:p>
          <a:p>
            <a:pPr marL="0" indent="0" algn="just">
              <a:buNone/>
            </a:pPr>
            <a:r>
              <a:rPr lang="fr-CA" sz="2000" dirty="0"/>
              <a:t>La Constitution d’un pays </a:t>
            </a:r>
            <a:r>
              <a:rPr lang="fr-CA" sz="2000" b="1" dirty="0"/>
              <a:t>n’est pas nécessairement codifiée en entier dans des lois</a:t>
            </a:r>
            <a:r>
              <a:rPr lang="fr-CA" sz="2000" dirty="0"/>
              <a:t>. En plus d’une partie écrite, </a:t>
            </a:r>
            <a:r>
              <a:rPr lang="fr-CA" sz="2000" b="1" dirty="0"/>
              <a:t>elle peut comporter une partie non écrite</a:t>
            </a:r>
            <a:r>
              <a:rPr lang="fr-CA" sz="2000" dirty="0"/>
              <a:t>. </a:t>
            </a:r>
            <a:endParaRPr lang="fr-CA" dirty="0"/>
          </a:p>
          <a:p>
            <a:pPr marL="0" indent="0" algn="just">
              <a:buNone/>
            </a:pPr>
            <a:r>
              <a:rPr lang="fr-CA" dirty="0"/>
              <a:t>La Constitution canadienne est composée de trois (3) éléments essentiels :</a:t>
            </a:r>
          </a:p>
          <a:p>
            <a:pPr marL="457200" indent="-457200" algn="just">
              <a:buAutoNum type="alphaUcPeriod"/>
            </a:pPr>
            <a:r>
              <a:rPr lang="fr-CA" sz="2000" b="1" dirty="0"/>
              <a:t>Les principes</a:t>
            </a:r>
          </a:p>
          <a:p>
            <a:pPr marL="457200" indent="-457200" algn="just">
              <a:buAutoNum type="alphaUcPeriod"/>
            </a:pPr>
            <a:r>
              <a:rPr lang="fr-CA" b="1" dirty="0"/>
              <a:t>Les conventions</a:t>
            </a:r>
          </a:p>
          <a:p>
            <a:pPr marL="457200" indent="-457200" algn="just">
              <a:buAutoNum type="alphaUcPeriod"/>
            </a:pPr>
            <a:r>
              <a:rPr lang="fr-CA" sz="2000" b="1" dirty="0"/>
              <a:t>Les lois</a:t>
            </a:r>
          </a:p>
          <a:p>
            <a:pPr marL="0" indent="0" algn="just">
              <a:buNone/>
            </a:pPr>
            <a:endParaRPr lang="fr-CA" sz="2000" dirty="0"/>
          </a:p>
        </p:txBody>
      </p:sp>
    </p:spTree>
    <p:extLst>
      <p:ext uri="{BB962C8B-B14F-4D97-AF65-F5344CB8AC3E}">
        <p14:creationId xmlns:p14="http://schemas.microsoft.com/office/powerpoint/2010/main" val="385263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sz="3100" dirty="0">
                <a:solidFill>
                  <a:srgbClr val="C00000"/>
                </a:solidFill>
              </a:rPr>
              <a:t>2.1 la constitution canadienne : ses composantes</a:t>
            </a: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fontScale="85000" lnSpcReduction="10000"/>
          </a:bodyPr>
          <a:lstStyle/>
          <a:p>
            <a:pPr marL="0" indent="0" algn="ctr">
              <a:buNone/>
            </a:pPr>
            <a:r>
              <a:rPr lang="fr-CA" sz="2000" dirty="0"/>
              <a:t>PRÉAMBULE DE LA LOI CONSTITUTIONNELLE DE 1867</a:t>
            </a:r>
          </a:p>
          <a:p>
            <a:pPr marL="0" indent="0" algn="just">
              <a:buNone/>
            </a:pPr>
            <a:r>
              <a:rPr lang="fr-CA" sz="2000" dirty="0"/>
              <a:t>Considérant que les provinces du Canada, de la Nouvelle-Écosse et du Nouveau-Brunswick ont exprimé le désir de </a:t>
            </a:r>
            <a:r>
              <a:rPr lang="fr-CA" sz="2000" b="1" dirty="0"/>
              <a:t>contracter une Union Fédérale </a:t>
            </a:r>
            <a:r>
              <a:rPr lang="fr-CA" sz="2000" dirty="0"/>
              <a:t>pour ne former qu’une seule et même Puissance (Dominion) sous la couronne du Royaume-Uni de la Grande-Bretagne et d’Irlande, </a:t>
            </a:r>
            <a:r>
              <a:rPr lang="fr-CA" sz="2000" b="1" dirty="0"/>
              <a:t>avec une constitution reposant sur les mêmes principes que celle du Royaume-Uni</a:t>
            </a:r>
            <a:r>
              <a:rPr lang="fr-CA" sz="2000" dirty="0"/>
              <a:t> :</a:t>
            </a:r>
          </a:p>
          <a:p>
            <a:pPr marL="0" indent="0" algn="just">
              <a:buNone/>
            </a:pPr>
            <a:r>
              <a:rPr lang="fr-CA" sz="2000" dirty="0"/>
              <a:t>Considérant de plus qu’une telle union aurait l’effet de développer la prospérité des provinces et de favoriser les intérêts de l’Empire Britannique :</a:t>
            </a:r>
          </a:p>
          <a:p>
            <a:pPr marL="0" indent="0" algn="just">
              <a:buNone/>
            </a:pPr>
            <a:r>
              <a:rPr lang="fr-CA" sz="2000" dirty="0"/>
              <a:t>Considérant de plus qu’il est opportun, concurremment avec l’établissement de l’union par autorité du parlement, non seulement de décréter la constitution du pouvoir législatif de la Puissance, mais aussi de définir la nature de son gouvernement exécutif :</a:t>
            </a:r>
          </a:p>
          <a:p>
            <a:pPr marL="0" indent="0" algn="just">
              <a:buNone/>
            </a:pPr>
            <a:r>
              <a:rPr lang="fr-CA" sz="2000" dirty="0"/>
              <a:t>Considérant de plus qu’il est nécessaire de pourvoir à l’admission éventuelle d’autres parties de l’Amérique du Nord britannique dans l’union :</a:t>
            </a:r>
          </a:p>
        </p:txBody>
      </p:sp>
    </p:spTree>
    <p:extLst>
      <p:ext uri="{BB962C8B-B14F-4D97-AF65-F5344CB8AC3E}">
        <p14:creationId xmlns:p14="http://schemas.microsoft.com/office/powerpoint/2010/main" val="2692070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sz="3100" dirty="0">
                <a:solidFill>
                  <a:srgbClr val="C00000"/>
                </a:solidFill>
              </a:rPr>
              <a:t>2.1 la constitution canadienne : ses composantes</a:t>
            </a: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fontScale="92500" lnSpcReduction="10000"/>
          </a:bodyPr>
          <a:lstStyle/>
          <a:p>
            <a:pPr marL="457200" indent="-457200" algn="just">
              <a:buAutoNum type="alphaUcPeriod"/>
            </a:pPr>
            <a:r>
              <a:rPr lang="fr-CA" sz="2000" b="1" dirty="0"/>
              <a:t>Les principes</a:t>
            </a:r>
          </a:p>
          <a:p>
            <a:pPr marL="0" indent="0" algn="just">
              <a:buNone/>
            </a:pPr>
            <a:r>
              <a:rPr lang="fr-CA" sz="2000" dirty="0"/>
              <a:t>Appelé en anglais </a:t>
            </a:r>
            <a:r>
              <a:rPr lang="fr-CA" sz="2000" b="1" i="1" dirty="0" err="1"/>
              <a:t>rule</a:t>
            </a:r>
            <a:r>
              <a:rPr lang="fr-CA" sz="2000" b="1" i="1" dirty="0"/>
              <a:t> of law</a:t>
            </a:r>
            <a:r>
              <a:rPr lang="fr-CA" sz="2000" dirty="0"/>
              <a:t>, le premier </a:t>
            </a:r>
            <a:r>
              <a:rPr lang="fr-CA" dirty="0"/>
              <a:t>principe </a:t>
            </a:r>
            <a:r>
              <a:rPr lang="fr-CA" sz="2000" dirty="0"/>
              <a:t>concerne la primauté du droit.  Ainsi, tout acteur public, comme tout acteur privé, doit se conformer aux lois en vigueur ; nul n’est au dessus</a:t>
            </a:r>
            <a:r>
              <a:rPr lang="fr-CA" dirty="0"/>
              <a:t> </a:t>
            </a:r>
            <a:r>
              <a:rPr lang="fr-CA" sz="2000" dirty="0"/>
              <a:t>de la loi.</a:t>
            </a:r>
          </a:p>
          <a:p>
            <a:pPr marL="0" indent="0" algn="just">
              <a:buNone/>
            </a:pPr>
            <a:r>
              <a:rPr lang="fr-CA" dirty="0"/>
              <a:t>Ce principe doit être compris avec un autre grand principe : </a:t>
            </a:r>
            <a:r>
              <a:rPr lang="fr-CA" b="1" dirty="0"/>
              <a:t>la souveraineté du Parlement</a:t>
            </a:r>
            <a:r>
              <a:rPr lang="fr-CA" dirty="0"/>
              <a:t>. Il appartient au Parlement d’adopter les lois qui vont s’appliquer à la population vivant sur un territoire donné et de les modifier au besoin.</a:t>
            </a:r>
          </a:p>
          <a:p>
            <a:pPr marL="0" indent="0" algn="just">
              <a:buNone/>
            </a:pPr>
            <a:r>
              <a:rPr lang="fr-CA" dirty="0"/>
              <a:t>U</a:t>
            </a:r>
            <a:r>
              <a:rPr lang="fr-CA" sz="2000" dirty="0"/>
              <a:t>n autre grand principe : </a:t>
            </a:r>
            <a:r>
              <a:rPr lang="fr-CA" sz="2000" b="1" dirty="0"/>
              <a:t>l’indépendance du judiciaire</a:t>
            </a:r>
            <a:r>
              <a:rPr lang="fr-CA" sz="2000" dirty="0"/>
              <a:t>. Si l’on veut que la loi s’applique à tous et que les citoyennes et citoyens soient protégés de l’arbitraire politique, il faut confier à une structure indépendante du pouvoir politique, les tribunaux , le soin de contrôler le respect de ce principe</a:t>
            </a:r>
          </a:p>
        </p:txBody>
      </p:sp>
    </p:spTree>
    <p:extLst>
      <p:ext uri="{BB962C8B-B14F-4D97-AF65-F5344CB8AC3E}">
        <p14:creationId xmlns:p14="http://schemas.microsoft.com/office/powerpoint/2010/main" val="1357614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sz="3100" dirty="0">
                <a:solidFill>
                  <a:srgbClr val="C00000"/>
                </a:solidFill>
              </a:rPr>
              <a:t>2.1 la constitution canadienne : ses composantes</a:t>
            </a: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a:bodyPr>
          <a:lstStyle/>
          <a:p>
            <a:pPr marL="457200" indent="-457200" algn="just">
              <a:buAutoNum type="alphaUcPeriod" startAt="2"/>
            </a:pPr>
            <a:r>
              <a:rPr lang="fr-CA" sz="2000" b="1" dirty="0"/>
              <a:t>Les conventions</a:t>
            </a:r>
          </a:p>
          <a:p>
            <a:pPr marL="0" indent="0" algn="just">
              <a:buNone/>
            </a:pPr>
            <a:r>
              <a:rPr lang="fr-CA" sz="2000" dirty="0"/>
              <a:t>Les conventions constitutionnelles sont des </a:t>
            </a:r>
            <a:r>
              <a:rPr lang="fr-CA" sz="2000" b="1" dirty="0"/>
              <a:t>règles clairement établies et respectées par les acteurs politiques</a:t>
            </a:r>
            <a:r>
              <a:rPr lang="fr-CA" sz="2000" dirty="0"/>
              <a:t>, résultant </a:t>
            </a:r>
            <a:r>
              <a:rPr lang="fr-CA" sz="2000" b="1" dirty="0"/>
              <a:t>de comportements répétés</a:t>
            </a:r>
            <a:r>
              <a:rPr lang="fr-CA" sz="2000" dirty="0"/>
              <a:t>, mais qui n’ont </a:t>
            </a:r>
            <a:r>
              <a:rPr lang="fr-CA" sz="2000" b="1" dirty="0"/>
              <a:t>pas force de loi</a:t>
            </a:r>
            <a:r>
              <a:rPr lang="fr-CA" sz="2000" dirty="0"/>
              <a:t>. </a:t>
            </a:r>
          </a:p>
          <a:p>
            <a:pPr marL="0" indent="0" algn="just">
              <a:buNone/>
            </a:pPr>
            <a:r>
              <a:rPr lang="fr-CA" sz="2000" dirty="0"/>
              <a:t>La </a:t>
            </a:r>
            <a:r>
              <a:rPr lang="fr-CA" sz="2000" b="1" dirty="0"/>
              <a:t>violation</a:t>
            </a:r>
            <a:r>
              <a:rPr lang="fr-CA" sz="2000" dirty="0"/>
              <a:t> d’une telle règle n’est dès lors pas illégale, mais </a:t>
            </a:r>
            <a:r>
              <a:rPr lang="fr-CA" sz="2000" b="1" dirty="0"/>
              <a:t>inconstitutionnelle</a:t>
            </a:r>
            <a:r>
              <a:rPr lang="fr-CA" sz="2000" dirty="0"/>
              <a:t> au sens conventionnel.</a:t>
            </a:r>
          </a:p>
          <a:p>
            <a:pPr marL="0" indent="0" algn="just">
              <a:buNone/>
            </a:pPr>
            <a:r>
              <a:rPr lang="fr-CA" dirty="0"/>
              <a:t>L</a:t>
            </a:r>
            <a:r>
              <a:rPr lang="fr-CA" sz="2000" dirty="0"/>
              <a:t>a Cour suprême utilise un test  selon lequel une convention doit respecter trois (3)</a:t>
            </a:r>
            <a:r>
              <a:rPr lang="fr-CA" dirty="0"/>
              <a:t> </a:t>
            </a:r>
            <a:r>
              <a:rPr lang="fr-CA" sz="2000" dirty="0"/>
              <a:t>conditions : </a:t>
            </a:r>
            <a:r>
              <a:rPr lang="fr-CA" sz="2000" b="1" dirty="0"/>
              <a:t>des précédents</a:t>
            </a:r>
            <a:r>
              <a:rPr lang="fr-CA" sz="2000" dirty="0"/>
              <a:t>, </a:t>
            </a:r>
            <a:r>
              <a:rPr lang="fr-CA" sz="2000" b="1" dirty="0"/>
              <a:t>des acteurs qui se considèrent liés </a:t>
            </a:r>
            <a:r>
              <a:rPr lang="fr-CA" sz="2000" dirty="0"/>
              <a:t>par ces précédents, </a:t>
            </a:r>
            <a:r>
              <a:rPr lang="fr-CA" sz="2000" b="1" dirty="0"/>
              <a:t>une raison d’être à cette règle</a:t>
            </a:r>
            <a:r>
              <a:rPr lang="fr-CA" sz="2000" dirty="0"/>
              <a:t>.</a:t>
            </a:r>
          </a:p>
        </p:txBody>
      </p:sp>
    </p:spTree>
    <p:extLst>
      <p:ext uri="{BB962C8B-B14F-4D97-AF65-F5344CB8AC3E}">
        <p14:creationId xmlns:p14="http://schemas.microsoft.com/office/powerpoint/2010/main" val="3701032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sz="3100" dirty="0">
                <a:solidFill>
                  <a:srgbClr val="C00000"/>
                </a:solidFill>
              </a:rPr>
              <a:t>2.1 la constitution canadienne : ses composantes</a:t>
            </a: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fontScale="92500" lnSpcReduction="10000"/>
          </a:bodyPr>
          <a:lstStyle/>
          <a:p>
            <a:pPr marL="457200" indent="-457200" algn="just">
              <a:buAutoNum type="alphaUcPeriod" startAt="2"/>
            </a:pPr>
            <a:r>
              <a:rPr lang="fr-CA" sz="2000" b="1" dirty="0"/>
              <a:t>Les conventions</a:t>
            </a:r>
          </a:p>
          <a:p>
            <a:pPr marL="0" indent="0" algn="just">
              <a:buNone/>
            </a:pPr>
            <a:r>
              <a:rPr lang="fr-CA" sz="2000" dirty="0"/>
              <a:t>La </a:t>
            </a:r>
            <a:r>
              <a:rPr lang="fr-CA" sz="2000" i="1" dirty="0"/>
              <a:t>Loi constitutionnelle de 1867 </a:t>
            </a:r>
            <a:r>
              <a:rPr lang="fr-CA" sz="2000" b="1" dirty="0"/>
              <a:t>ne prévoit pas l’existence d’un premier ministre </a:t>
            </a:r>
            <a:r>
              <a:rPr lang="fr-CA" sz="2000" dirty="0"/>
              <a:t>: c’est le monarque, représenté par le gouverneur général, qui est investi du pouvoir exécutif. De nos jours, </a:t>
            </a:r>
            <a:r>
              <a:rPr lang="fr-CA" dirty="0"/>
              <a:t>les </a:t>
            </a:r>
            <a:r>
              <a:rPr lang="fr-CA" sz="2000" dirty="0"/>
              <a:t>pouvoirs du monarque ont été transférés entre les mains du premier ministre. </a:t>
            </a:r>
          </a:p>
          <a:p>
            <a:pPr marL="0" indent="0" algn="just">
              <a:buNone/>
            </a:pPr>
            <a:r>
              <a:rPr lang="fr-CA" sz="2000" dirty="0"/>
              <a:t>De même, le gouverneur général ou les lieutenant-gouverneurs dans les provinces vont sanctionner les lois adoptées par les Chambres </a:t>
            </a:r>
            <a:r>
              <a:rPr lang="fr-CA" sz="2000" b="1" dirty="0"/>
              <a:t>sans poser de conditions et sans s’y objecter</a:t>
            </a:r>
            <a:r>
              <a:rPr lang="fr-CA" sz="2000" dirty="0"/>
              <a:t>. On considère également que le représentant du monarque agit selon les avis reçus de son principal conseiller, le premier ministre.</a:t>
            </a:r>
          </a:p>
          <a:p>
            <a:pPr marL="0" indent="0" algn="just">
              <a:buNone/>
            </a:pPr>
            <a:r>
              <a:rPr lang="fr-CA" sz="2000" dirty="0"/>
              <a:t>La </a:t>
            </a:r>
            <a:r>
              <a:rPr lang="fr-CA" sz="2000" b="1" dirty="0"/>
              <a:t>responsabilité ministérielle </a:t>
            </a:r>
            <a:r>
              <a:rPr lang="fr-CA" sz="2000" dirty="0"/>
              <a:t>ou </a:t>
            </a:r>
            <a:r>
              <a:rPr lang="fr-CA" sz="2000" b="1" dirty="0"/>
              <a:t>le gouvernement responsable </a:t>
            </a:r>
            <a:r>
              <a:rPr lang="fr-CA" sz="2000" dirty="0"/>
              <a:t>est probablement la plus connue et la plus importante de ces conventions, puisqu’elle est à la base de notre système parlementaire.</a:t>
            </a:r>
          </a:p>
        </p:txBody>
      </p:sp>
    </p:spTree>
    <p:extLst>
      <p:ext uri="{BB962C8B-B14F-4D97-AF65-F5344CB8AC3E}">
        <p14:creationId xmlns:p14="http://schemas.microsoft.com/office/powerpoint/2010/main" val="3554143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sz="3100" dirty="0">
                <a:solidFill>
                  <a:srgbClr val="C00000"/>
                </a:solidFill>
              </a:rPr>
              <a:t>2.1 la constitution canadienne : ses composantes</a:t>
            </a:r>
            <a:br>
              <a:rPr lang="fr-CA" dirty="0">
                <a:solidFill>
                  <a:srgbClr val="C00000"/>
                </a:solidFill>
              </a:rPr>
            </a:br>
            <a:br>
              <a:rPr lang="fr-CA" dirty="0">
                <a:solidFill>
                  <a:srgbClr val="C00000"/>
                </a:solidFill>
              </a:rPr>
            </a:br>
            <a:br>
              <a:rPr lang="fr-CA" dirty="0"/>
            </a:b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fontScale="92500" lnSpcReduction="10000"/>
          </a:bodyPr>
          <a:lstStyle/>
          <a:p>
            <a:pPr marL="457200" indent="-457200" algn="just">
              <a:buAutoNum type="alphaUcPeriod" startAt="3"/>
            </a:pPr>
            <a:r>
              <a:rPr lang="fr-CA" sz="2000" b="1" dirty="0"/>
              <a:t>Les lois</a:t>
            </a:r>
          </a:p>
          <a:p>
            <a:pPr marL="0" indent="0" algn="just">
              <a:buNone/>
            </a:pPr>
            <a:r>
              <a:rPr lang="fr-CA" sz="2000" dirty="0"/>
              <a:t>Les </a:t>
            </a:r>
            <a:r>
              <a:rPr lang="fr-CA" sz="2000" b="1" dirty="0"/>
              <a:t>lois constitutionnelles </a:t>
            </a:r>
            <a:r>
              <a:rPr lang="fr-CA" sz="2000" dirty="0"/>
              <a:t>représentent sans aucun doute la partie la plus connue et la plus visible de la Constitution canadienne. </a:t>
            </a:r>
            <a:r>
              <a:rPr lang="fr-CA" sz="2000" b="1" dirty="0"/>
              <a:t>Adopté par le Parlement du Royaume-Uni en mars 1867 </a:t>
            </a:r>
            <a:r>
              <a:rPr lang="fr-CA" sz="2000" dirty="0"/>
              <a:t>et entrant en vigueur le 1er juillet de la même année, </a:t>
            </a:r>
            <a:r>
              <a:rPr lang="fr-CA" sz="2000" b="1" i="1" dirty="0"/>
              <a:t>l’Acte de l’Amérique du Nord britannique </a:t>
            </a:r>
            <a:r>
              <a:rPr lang="fr-CA" sz="2000" b="1" dirty="0"/>
              <a:t>(</a:t>
            </a:r>
            <a:r>
              <a:rPr lang="fr-CA" sz="2000" b="1" dirty="0" err="1"/>
              <a:t>L.c</a:t>
            </a:r>
            <a:r>
              <a:rPr lang="fr-CA" sz="2000" b="1" dirty="0"/>
              <a:t>. 1867)</a:t>
            </a:r>
            <a:r>
              <a:rPr lang="fr-CA" sz="2000" b="1" i="1" dirty="0"/>
              <a:t> </a:t>
            </a:r>
            <a:r>
              <a:rPr lang="fr-CA" sz="2000" b="1" dirty="0"/>
              <a:t>a donné naissance au Canada </a:t>
            </a:r>
            <a:r>
              <a:rPr lang="fr-CA" sz="2000" dirty="0"/>
              <a:t>actuel fondé sur l’union de trois (3) colonies britanniques.</a:t>
            </a:r>
          </a:p>
          <a:p>
            <a:pPr marL="0" indent="0" algn="just">
              <a:buNone/>
            </a:pPr>
            <a:r>
              <a:rPr lang="fr-CA" sz="2000" dirty="0"/>
              <a:t>Entre 1867 et 1982, cette loi fut </a:t>
            </a:r>
            <a:r>
              <a:rPr lang="fr-CA" sz="2000" b="1" dirty="0"/>
              <a:t>amendée à diverses reprises</a:t>
            </a:r>
            <a:r>
              <a:rPr lang="fr-CA" sz="2000" dirty="0"/>
              <a:t>. Comme c’était une loi du Parlement britannique, </a:t>
            </a:r>
            <a:r>
              <a:rPr lang="fr-CA" sz="2000" b="1" dirty="0"/>
              <a:t>il fallait recourir à ce même Parlement pour la modifier</a:t>
            </a:r>
            <a:r>
              <a:rPr lang="fr-CA" sz="2000" dirty="0"/>
              <a:t>.</a:t>
            </a:r>
          </a:p>
          <a:p>
            <a:pPr marL="0" indent="0" algn="just">
              <a:buNone/>
            </a:pPr>
            <a:r>
              <a:rPr lang="fr-CA" sz="2000" dirty="0"/>
              <a:t>Cette pratique fut suivie </a:t>
            </a:r>
            <a:r>
              <a:rPr lang="fr-CA" sz="2000" b="1" dirty="0"/>
              <a:t>jusqu’en 1982 (</a:t>
            </a:r>
            <a:r>
              <a:rPr lang="fr-CA" sz="2000" b="1" dirty="0" err="1"/>
              <a:t>L.c</a:t>
            </a:r>
            <a:r>
              <a:rPr lang="fr-CA" sz="2000" b="1" dirty="0"/>
              <a:t>. 1982), </a:t>
            </a:r>
            <a:r>
              <a:rPr lang="fr-CA" sz="2000" dirty="0"/>
              <a:t>soit jusqu’au moment où </a:t>
            </a:r>
            <a:r>
              <a:rPr lang="fr-CA" sz="2000" b="1" dirty="0"/>
              <a:t>cette loi fut « rapatriée » au Canada devenant ainsi une loi canadienne </a:t>
            </a:r>
            <a:r>
              <a:rPr lang="fr-CA" sz="2000" dirty="0"/>
              <a:t>qui peut désormais </a:t>
            </a:r>
            <a:r>
              <a:rPr lang="fr-CA" sz="2000" b="1" dirty="0"/>
              <a:t>être modifiée au Canada même</a:t>
            </a:r>
            <a:r>
              <a:rPr lang="fr-CA" sz="2000" dirty="0"/>
              <a:t>, sans le recours au Parlement britannique.</a:t>
            </a:r>
          </a:p>
        </p:txBody>
      </p:sp>
    </p:spTree>
    <p:extLst>
      <p:ext uri="{BB962C8B-B14F-4D97-AF65-F5344CB8AC3E}">
        <p14:creationId xmlns:p14="http://schemas.microsoft.com/office/powerpoint/2010/main" val="1364721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dirty="0">
                <a:solidFill>
                  <a:srgbClr val="C00000"/>
                </a:solidFill>
              </a:rPr>
              <a:t>2.2 Le partage des compétences législatives</a:t>
            </a: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fontScale="92500" lnSpcReduction="10000"/>
          </a:bodyPr>
          <a:lstStyle/>
          <a:p>
            <a:pPr marL="0" indent="0" algn="just">
              <a:buNone/>
            </a:pPr>
            <a:r>
              <a:rPr lang="fr-CA" dirty="0"/>
              <a:t>On reconnaît, dans le cas canadien, que les « </a:t>
            </a:r>
            <a:r>
              <a:rPr lang="fr-CA" b="1" dirty="0"/>
              <a:t>Pères de la Confédération </a:t>
            </a:r>
            <a:r>
              <a:rPr lang="fr-CA" dirty="0"/>
              <a:t>» ont agi d’une façon plutôt pragmatique, de manière à solutionner les principaux problèmes qui se posaient à eux. </a:t>
            </a:r>
          </a:p>
          <a:p>
            <a:pPr marL="0" indent="0" algn="just">
              <a:buNone/>
            </a:pPr>
            <a:r>
              <a:rPr lang="fr-CA" dirty="0"/>
              <a:t>Les constituants ont voulu </a:t>
            </a:r>
            <a:r>
              <a:rPr lang="fr-CA" b="1" dirty="0"/>
              <a:t>confier au Parlement central toutes les affaires d’importance nationale ou d’intérêt général</a:t>
            </a:r>
            <a:r>
              <a:rPr lang="fr-CA" dirty="0"/>
              <a:t>, telles que les </a:t>
            </a:r>
            <a:r>
              <a:rPr lang="fr-CA" b="1" dirty="0"/>
              <a:t>questions militaires </a:t>
            </a:r>
            <a:r>
              <a:rPr lang="fr-CA" dirty="0"/>
              <a:t>et les </a:t>
            </a:r>
            <a:r>
              <a:rPr lang="fr-CA" b="1" dirty="0"/>
              <a:t>matières économiques</a:t>
            </a:r>
            <a:r>
              <a:rPr lang="fr-CA" dirty="0"/>
              <a:t>, afin d’assurer le développement économique du Canada : c’est ainsi que la réglementation des échanges et du commerce de même que les transports et les communications entre les provinces et avec l’étranger ont été attribués au fédéral.</a:t>
            </a:r>
          </a:p>
          <a:p>
            <a:pPr marL="0" indent="0" algn="just">
              <a:buNone/>
            </a:pPr>
            <a:r>
              <a:rPr lang="fr-CA" b="1" dirty="0"/>
              <a:t>Aux législatures provinciales, on a confié toutes les affaires d’intérêt purement local</a:t>
            </a:r>
            <a:r>
              <a:rPr lang="fr-CA" dirty="0"/>
              <a:t>, comme le niveau municipal, les </a:t>
            </a:r>
            <a:r>
              <a:rPr lang="fr-CA" b="1" dirty="0"/>
              <a:t>questions d’ordre culturel </a:t>
            </a:r>
            <a:r>
              <a:rPr lang="fr-CA" dirty="0"/>
              <a:t>et linguistique ainsi que le domaine </a:t>
            </a:r>
            <a:r>
              <a:rPr lang="fr-CA" b="1" dirty="0"/>
              <a:t>social et le droit civil</a:t>
            </a:r>
            <a:r>
              <a:rPr lang="fr-CA" dirty="0"/>
              <a:t>, afin d’éviter les tensions et les conflits politiques.</a:t>
            </a:r>
          </a:p>
        </p:txBody>
      </p:sp>
      <p:pic>
        <p:nvPicPr>
          <p:cNvPr id="5" name="Image 4">
            <a:extLst>
              <a:ext uri="{FF2B5EF4-FFF2-40B4-BE49-F238E27FC236}">
                <a16:creationId xmlns:a16="http://schemas.microsoft.com/office/drawing/2014/main" id="{EF233388-9915-4FCD-A00B-31D4EA0A013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31916" y="2381639"/>
            <a:ext cx="1219663" cy="1552298"/>
          </a:xfrm>
          <a:prstGeom prst="rect">
            <a:avLst/>
          </a:prstGeom>
        </p:spPr>
      </p:pic>
      <p:pic>
        <p:nvPicPr>
          <p:cNvPr id="8" name="Image 7">
            <a:extLst>
              <a:ext uri="{FF2B5EF4-FFF2-40B4-BE49-F238E27FC236}">
                <a16:creationId xmlns:a16="http://schemas.microsoft.com/office/drawing/2014/main" id="{4528F7DC-766C-4B96-85ED-D171E785D59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1917" y="4014926"/>
            <a:ext cx="1194075" cy="1552298"/>
          </a:xfrm>
          <a:prstGeom prst="rect">
            <a:avLst/>
          </a:prstGeom>
        </p:spPr>
      </p:pic>
    </p:spTree>
    <p:extLst>
      <p:ext uri="{BB962C8B-B14F-4D97-AF65-F5344CB8AC3E}">
        <p14:creationId xmlns:p14="http://schemas.microsoft.com/office/powerpoint/2010/main" val="2540196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88B08E-71EE-4DDC-9E65-1E79BE272A6E}"/>
              </a:ext>
            </a:extLst>
          </p:cNvPr>
          <p:cNvSpPr>
            <a:spLocks noGrp="1"/>
          </p:cNvSpPr>
          <p:nvPr>
            <p:ph type="title"/>
          </p:nvPr>
        </p:nvSpPr>
        <p:spPr/>
        <p:txBody>
          <a:bodyPr/>
          <a:lstStyle/>
          <a:p>
            <a:r>
              <a:rPr lang="en-CA" b="1" dirty="0">
                <a:solidFill>
                  <a:srgbClr val="C00000"/>
                </a:solidFill>
              </a:rPr>
              <a:t>Plan de la SÉANCE</a:t>
            </a:r>
          </a:p>
        </p:txBody>
      </p:sp>
      <p:sp>
        <p:nvSpPr>
          <p:cNvPr id="3" name="Espace réservé du contenu 2">
            <a:extLst>
              <a:ext uri="{FF2B5EF4-FFF2-40B4-BE49-F238E27FC236}">
                <a16:creationId xmlns:a16="http://schemas.microsoft.com/office/drawing/2014/main" id="{240EA55C-C50B-49F8-AF09-A0F451D67C70}"/>
              </a:ext>
            </a:extLst>
          </p:cNvPr>
          <p:cNvSpPr>
            <a:spLocks noGrp="1"/>
          </p:cNvSpPr>
          <p:nvPr>
            <p:ph idx="1"/>
          </p:nvPr>
        </p:nvSpPr>
        <p:spPr>
          <a:xfrm>
            <a:off x="1451579" y="2015732"/>
            <a:ext cx="10275365" cy="3450613"/>
          </a:xfrm>
        </p:spPr>
        <p:txBody>
          <a:bodyPr>
            <a:normAutofit/>
          </a:bodyPr>
          <a:lstStyle/>
          <a:p>
            <a:pPr marL="514350" indent="-514350">
              <a:buFont typeface="+mj-lt"/>
              <a:buAutoNum type="arabicPeriod"/>
            </a:pPr>
            <a:r>
              <a:rPr lang="fr-CA" sz="2800" dirty="0">
                <a:solidFill>
                  <a:srgbClr val="C00000"/>
                </a:solidFill>
              </a:rPr>
              <a:t>L’organisation des tribunaux</a:t>
            </a:r>
          </a:p>
          <a:p>
            <a:pPr marL="514350" indent="-514350">
              <a:buFont typeface="+mj-lt"/>
              <a:buAutoNum type="arabicPeriod"/>
            </a:pPr>
            <a:r>
              <a:rPr lang="fr-CA" sz="2800" dirty="0">
                <a:solidFill>
                  <a:srgbClr val="C00000"/>
                </a:solidFill>
              </a:rPr>
              <a:t>La Constitution au Canada</a:t>
            </a:r>
          </a:p>
          <a:p>
            <a:pPr marL="514350" indent="-514350">
              <a:buFont typeface="+mj-lt"/>
              <a:buAutoNum type="arabicPeriod"/>
            </a:pPr>
            <a:r>
              <a:rPr lang="fr-CA" sz="2800" dirty="0">
                <a:solidFill>
                  <a:srgbClr val="C00000"/>
                </a:solidFill>
              </a:rPr>
              <a:t>Les traditions juridiques</a:t>
            </a:r>
          </a:p>
        </p:txBody>
      </p:sp>
    </p:spTree>
    <p:extLst>
      <p:ext uri="{BB962C8B-B14F-4D97-AF65-F5344CB8AC3E}">
        <p14:creationId xmlns:p14="http://schemas.microsoft.com/office/powerpoint/2010/main" val="3316356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dirty="0">
                <a:solidFill>
                  <a:srgbClr val="C00000"/>
                </a:solidFill>
              </a:rPr>
              <a:t>2.2 Le partage des compétences législatives</a:t>
            </a:r>
            <a:br>
              <a:rPr lang="fr-CA" dirty="0">
                <a:solidFill>
                  <a:srgbClr val="C00000"/>
                </a:solidFill>
              </a:rPr>
            </a:br>
            <a:br>
              <a:rPr lang="fr-CA" dirty="0">
                <a:solidFill>
                  <a:srgbClr val="C00000"/>
                </a:solidFill>
              </a:rPr>
            </a:br>
            <a:br>
              <a:rPr lang="fr-CA" dirty="0"/>
            </a:b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a:bodyPr>
          <a:lstStyle/>
          <a:p>
            <a:pPr marL="0" indent="0" algn="just">
              <a:buNone/>
            </a:pPr>
            <a:r>
              <a:rPr lang="fr-CA" dirty="0"/>
              <a:t>Ces principes ont été </a:t>
            </a:r>
            <a:r>
              <a:rPr lang="fr-CA" b="1" dirty="0"/>
              <a:t>concrétisés aux articles 91 à 95 de la </a:t>
            </a:r>
            <a:r>
              <a:rPr lang="fr-CA" b="1" i="1" dirty="0"/>
              <a:t>Loi constitutionnelle de 1867</a:t>
            </a:r>
            <a:r>
              <a:rPr lang="fr-CA" b="1" dirty="0"/>
              <a:t> </a:t>
            </a:r>
            <a:r>
              <a:rPr lang="fr-CA" dirty="0"/>
              <a:t>: ceux-ci établissent les compétences attribuées à chaque niveau de gouvernement. </a:t>
            </a:r>
          </a:p>
          <a:p>
            <a:pPr marL="0" indent="0" algn="just">
              <a:buNone/>
            </a:pPr>
            <a:r>
              <a:rPr lang="fr-CA" dirty="0"/>
              <a:t>Dans certains cas, le texte était trop vague ou trop ambigu pour rallier sans problème tous les intervenants, obligeant ainsi les tribunaux à intervenir pour préciser les intentions des législateurs.</a:t>
            </a:r>
          </a:p>
          <a:p>
            <a:pPr marL="0" indent="0" algn="just">
              <a:buNone/>
            </a:pPr>
            <a:r>
              <a:rPr lang="fr-CA" dirty="0"/>
              <a:t>L’article 91 énumère 29 secteurs de compétence fédérale. On y trouve également un préambule accordant au Parlement fédéral un pouvoir général de faire des lois pour « la paix, l’ordre et le bon gouvernement du Canada ». </a:t>
            </a:r>
          </a:p>
        </p:txBody>
      </p:sp>
    </p:spTree>
    <p:extLst>
      <p:ext uri="{BB962C8B-B14F-4D97-AF65-F5344CB8AC3E}">
        <p14:creationId xmlns:p14="http://schemas.microsoft.com/office/powerpoint/2010/main" val="1617002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dirty="0">
                <a:solidFill>
                  <a:srgbClr val="C00000"/>
                </a:solidFill>
              </a:rPr>
              <a:t>2.2 Le partage des compétences législatives</a:t>
            </a:r>
            <a:br>
              <a:rPr lang="fr-CA" dirty="0">
                <a:solidFill>
                  <a:srgbClr val="C00000"/>
                </a:solidFill>
              </a:rPr>
            </a:br>
            <a:br>
              <a:rPr lang="fr-CA" dirty="0">
                <a:solidFill>
                  <a:srgbClr val="C00000"/>
                </a:solidFill>
              </a:rPr>
            </a:br>
            <a:br>
              <a:rPr lang="fr-CA" dirty="0"/>
            </a:b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a:bodyPr>
          <a:lstStyle/>
          <a:p>
            <a:pPr marL="0" indent="0" algn="just">
              <a:buNone/>
            </a:pPr>
            <a:r>
              <a:rPr lang="fr-CA" dirty="0"/>
              <a:t>En vertu de ce préambule, </a:t>
            </a:r>
            <a:r>
              <a:rPr lang="fr-CA" b="1" dirty="0"/>
              <a:t>les pouvoirs résiduaires</a:t>
            </a:r>
            <a:r>
              <a:rPr lang="fr-CA" dirty="0"/>
              <a:t>, c’est-à-dire tous </a:t>
            </a:r>
            <a:r>
              <a:rPr lang="fr-CA" b="1" dirty="0"/>
              <a:t>ceux qui ne peuvent être rangés</a:t>
            </a:r>
            <a:r>
              <a:rPr lang="fr-CA" dirty="0"/>
              <a:t> dans une catégorie de sujets déjà énumérés, soit par oubli des constituants, soit parce qu’il s’agit de sujets nouveaux (par exemple, l’aéronautique ou l’énergie nucléaire), </a:t>
            </a:r>
            <a:r>
              <a:rPr lang="fr-CA" b="1" dirty="0"/>
              <a:t>ont été confiés au fédéral. </a:t>
            </a:r>
          </a:p>
          <a:p>
            <a:pPr marL="0" indent="0" algn="just">
              <a:buNone/>
            </a:pPr>
            <a:r>
              <a:rPr lang="fr-CA" dirty="0"/>
              <a:t>Par contre, c’est à la suite de la pratique et de l’interprétation constitutionnelles en général que les tribunaux ont </a:t>
            </a:r>
            <a:r>
              <a:rPr lang="fr-CA" b="1" dirty="0"/>
              <a:t>reconnu au gouvernement canadien un pouvoir de dépenser</a:t>
            </a:r>
            <a:r>
              <a:rPr lang="fr-CA" dirty="0"/>
              <a:t>, c’est-à-dire le pouvoir de faire des versements à des individus, à des groupes ou à des gouvernements dans des domaines pour lesquels il n’a pas nécessairement la compétence législative (par exemple, dans le secteur de la santé ou de l’éducation postsecondaire).</a:t>
            </a:r>
          </a:p>
        </p:txBody>
      </p:sp>
    </p:spTree>
    <p:extLst>
      <p:ext uri="{BB962C8B-B14F-4D97-AF65-F5344CB8AC3E}">
        <p14:creationId xmlns:p14="http://schemas.microsoft.com/office/powerpoint/2010/main" val="1152089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dirty="0">
                <a:solidFill>
                  <a:srgbClr val="C00000"/>
                </a:solidFill>
              </a:rPr>
              <a:t>2.2 Le partage des compétences législatives</a:t>
            </a:r>
            <a:br>
              <a:rPr lang="fr-CA" dirty="0">
                <a:solidFill>
                  <a:srgbClr val="C00000"/>
                </a:solidFill>
              </a:rPr>
            </a:br>
            <a:br>
              <a:rPr lang="fr-CA" dirty="0">
                <a:solidFill>
                  <a:srgbClr val="C00000"/>
                </a:solidFill>
              </a:rPr>
            </a:br>
            <a:br>
              <a:rPr lang="fr-CA" dirty="0"/>
            </a:b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lnSpcReduction="10000"/>
          </a:bodyPr>
          <a:lstStyle/>
          <a:p>
            <a:pPr marL="457200" indent="-457200" algn="just">
              <a:buAutoNum type="alphaUcPeriod" startAt="2"/>
            </a:pPr>
            <a:r>
              <a:rPr lang="fr-CA" b="1" dirty="0"/>
              <a:t>Le partage des compétences législatives</a:t>
            </a:r>
          </a:p>
          <a:p>
            <a:pPr marL="0" indent="0" algn="just">
              <a:buNone/>
            </a:pPr>
            <a:r>
              <a:rPr lang="fr-CA" b="1" dirty="0"/>
              <a:t>L’article 92 </a:t>
            </a:r>
            <a:r>
              <a:rPr lang="fr-CA" dirty="0"/>
              <a:t>énumère 16 domaines confiés aux </a:t>
            </a:r>
            <a:r>
              <a:rPr lang="fr-CA" b="1" dirty="0"/>
              <a:t>législatures provinciales</a:t>
            </a:r>
            <a:r>
              <a:rPr lang="fr-CA" dirty="0"/>
              <a:t>. </a:t>
            </a:r>
          </a:p>
          <a:p>
            <a:pPr marL="0" indent="0" algn="just">
              <a:buNone/>
            </a:pPr>
            <a:r>
              <a:rPr lang="fr-CA" dirty="0"/>
              <a:t>Cependant, certains alinéas de l’article 92 définissent des compétences fédérales, comme le </a:t>
            </a:r>
            <a:r>
              <a:rPr lang="fr-CA" b="1" dirty="0"/>
              <a:t>pouvoir déclaratoire </a:t>
            </a:r>
            <a:r>
              <a:rPr lang="fr-CA" dirty="0"/>
              <a:t>(en vertu de l’article 92.10c) </a:t>
            </a:r>
            <a:r>
              <a:rPr lang="fr-CA" b="1" dirty="0"/>
              <a:t>voulant que des travaux</a:t>
            </a:r>
            <a:r>
              <a:rPr lang="fr-CA" dirty="0"/>
              <a:t>, bien qu’ils soient situés dans une province, peuvent être déclarés par le Parlement canadien être à l’avantage de tout le Canada ou de deux ou plusieurs provinces et ainsi tomber sous la compétence fédérale (ce fut le cas, par exemple, de l’exploitation de l’uranium ou des certains ouvrages comme des ponts). </a:t>
            </a:r>
          </a:p>
          <a:p>
            <a:pPr marL="0" indent="0" algn="just">
              <a:buNone/>
            </a:pPr>
            <a:r>
              <a:rPr lang="fr-CA" dirty="0"/>
              <a:t>De plus, l’article 93 accorde aux provinces le secteur de l’éducation avec protection des minorités catholiques et protestantes.</a:t>
            </a:r>
          </a:p>
        </p:txBody>
      </p:sp>
      <p:pic>
        <p:nvPicPr>
          <p:cNvPr id="5" name="Image 4">
            <a:extLst>
              <a:ext uri="{FF2B5EF4-FFF2-40B4-BE49-F238E27FC236}">
                <a16:creationId xmlns:a16="http://schemas.microsoft.com/office/drawing/2014/main" id="{775A2CA0-9E6A-496F-902F-A79149EB4C7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776" y="3039922"/>
            <a:ext cx="1383803" cy="778155"/>
          </a:xfrm>
          <a:prstGeom prst="rect">
            <a:avLst/>
          </a:prstGeom>
        </p:spPr>
      </p:pic>
    </p:spTree>
    <p:extLst>
      <p:ext uri="{BB962C8B-B14F-4D97-AF65-F5344CB8AC3E}">
        <p14:creationId xmlns:p14="http://schemas.microsoft.com/office/powerpoint/2010/main" val="2437218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dirty="0">
                <a:solidFill>
                  <a:srgbClr val="C00000"/>
                </a:solidFill>
              </a:rPr>
              <a:t>2.2 Le partage des compétences législatives</a:t>
            </a: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a:bodyPr>
          <a:lstStyle/>
          <a:p>
            <a:pPr marL="0" indent="0" algn="just">
              <a:buNone/>
            </a:pPr>
            <a:r>
              <a:rPr lang="fr-CA" dirty="0"/>
              <a:t>En vertu de l’article 95, l’agriculture et l’immigration sont </a:t>
            </a:r>
            <a:r>
              <a:rPr lang="fr-CA" b="1" dirty="0"/>
              <a:t>des pouvoirs concurrents</a:t>
            </a:r>
            <a:r>
              <a:rPr lang="fr-CA" dirty="0"/>
              <a:t>, c’est-à-dire qu’elles relèvent des deux (2) législateurs (fédéral et provinciaux), mais avec </a:t>
            </a:r>
            <a:r>
              <a:rPr lang="fr-CA" b="1" dirty="0"/>
              <a:t>prépondérance de la législation fédérale </a:t>
            </a:r>
            <a:r>
              <a:rPr lang="fr-CA" dirty="0"/>
              <a:t>: une loi provinciale sur ces sujets ne doit pas être incompatible avec une loi fédérale. </a:t>
            </a:r>
          </a:p>
          <a:p>
            <a:pPr marL="0" indent="0" algn="just">
              <a:buNone/>
            </a:pPr>
            <a:r>
              <a:rPr lang="fr-CA" dirty="0"/>
              <a:t>Il en est de même de l’article 92A qui établit une compétence concurrente avec prédominance du fédéral sur les exportations à l’extérieur d’une province des ressources naturelles non renouvelables, des ressources forestières et de l’énergie électrique, et sur la taxation indirecte de ces ressources.</a:t>
            </a:r>
          </a:p>
        </p:txBody>
      </p:sp>
    </p:spTree>
    <p:extLst>
      <p:ext uri="{BB962C8B-B14F-4D97-AF65-F5344CB8AC3E}">
        <p14:creationId xmlns:p14="http://schemas.microsoft.com/office/powerpoint/2010/main" val="2299998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dirty="0">
                <a:solidFill>
                  <a:srgbClr val="C00000"/>
                </a:solidFill>
              </a:rPr>
              <a:t>2.2 Le partage des compétences législatives</a:t>
            </a: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a:bodyPr>
          <a:lstStyle/>
          <a:p>
            <a:pPr marL="0" indent="0" algn="just">
              <a:buNone/>
            </a:pPr>
            <a:r>
              <a:rPr lang="fr-CA" dirty="0"/>
              <a:t>En vertu de l’article 95, l’agriculture et l’immigration sont </a:t>
            </a:r>
            <a:r>
              <a:rPr lang="fr-CA" b="1" dirty="0"/>
              <a:t>des pouvoirs concurrents</a:t>
            </a:r>
            <a:r>
              <a:rPr lang="fr-CA" dirty="0"/>
              <a:t>, c’est-à-dire qu’elles relèvent des deux (2) législateurs (fédéral et provinciaux), mais avec </a:t>
            </a:r>
            <a:r>
              <a:rPr lang="fr-CA" b="1" dirty="0"/>
              <a:t>prépondérance de la législation fédérale </a:t>
            </a:r>
            <a:r>
              <a:rPr lang="fr-CA" dirty="0"/>
              <a:t>: une loi provinciale sur ces sujets ne doit pas être incompatible avec une loi fédérale. </a:t>
            </a:r>
          </a:p>
          <a:p>
            <a:pPr marL="0" indent="0" algn="just">
              <a:buNone/>
            </a:pPr>
            <a:r>
              <a:rPr lang="fr-CA" dirty="0"/>
              <a:t>Il en est de même de l’article 92A qui établit une compétence concurrente avec prédominance du fédéral sur les exportations à l’extérieur d’une province des ressources naturelles non renouvelables, des ressources forestières et de l’énergie électrique, et sur la taxation indirecte de ces ressources.</a:t>
            </a:r>
          </a:p>
        </p:txBody>
      </p:sp>
      <p:pic>
        <p:nvPicPr>
          <p:cNvPr id="4" name="Espace réservé du contenu 4">
            <a:extLst>
              <a:ext uri="{FF2B5EF4-FFF2-40B4-BE49-F238E27FC236}">
                <a16:creationId xmlns:a16="http://schemas.microsoft.com/office/drawing/2014/main" id="{6E8BC7A1-6A9F-466A-8D7B-1A6B02A27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54097"/>
            <a:ext cx="4921307" cy="5003903"/>
          </a:xfrm>
          <a:prstGeom prst="rect">
            <a:avLst/>
          </a:prstGeom>
        </p:spPr>
      </p:pic>
      <p:pic>
        <p:nvPicPr>
          <p:cNvPr id="5" name="Image 4">
            <a:extLst>
              <a:ext uri="{FF2B5EF4-FFF2-40B4-BE49-F238E27FC236}">
                <a16:creationId xmlns:a16="http://schemas.microsoft.com/office/drawing/2014/main" id="{A7E2E628-474A-4CF2-ABBE-F2ED1F6D9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1307" y="1850525"/>
            <a:ext cx="3498539" cy="5007475"/>
          </a:xfrm>
          <a:prstGeom prst="rect">
            <a:avLst/>
          </a:prstGeom>
        </p:spPr>
      </p:pic>
      <p:pic>
        <p:nvPicPr>
          <p:cNvPr id="6" name="Image 5">
            <a:extLst>
              <a:ext uri="{FF2B5EF4-FFF2-40B4-BE49-F238E27FC236}">
                <a16:creationId xmlns:a16="http://schemas.microsoft.com/office/drawing/2014/main" id="{4D5A25D5-A963-426F-90D7-CE993FE67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1035" y="1850524"/>
            <a:ext cx="3800855" cy="5007475"/>
          </a:xfrm>
          <a:prstGeom prst="rect">
            <a:avLst/>
          </a:prstGeom>
        </p:spPr>
      </p:pic>
    </p:spTree>
    <p:extLst>
      <p:ext uri="{BB962C8B-B14F-4D97-AF65-F5344CB8AC3E}">
        <p14:creationId xmlns:p14="http://schemas.microsoft.com/office/powerpoint/2010/main" val="323734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dirty="0">
                <a:solidFill>
                  <a:srgbClr val="C00000"/>
                </a:solidFill>
              </a:rPr>
              <a:t>2.2 Le partage des compétences législatives</a:t>
            </a:r>
            <a:br>
              <a:rPr lang="fr-CA" dirty="0">
                <a:solidFill>
                  <a:srgbClr val="C00000"/>
                </a:solidFill>
              </a:rPr>
            </a:br>
            <a:br>
              <a:rPr lang="fr-CA" dirty="0">
                <a:solidFill>
                  <a:srgbClr val="C00000"/>
                </a:solidFill>
              </a:rPr>
            </a:br>
            <a:br>
              <a:rPr lang="fr-CA" dirty="0"/>
            </a:br>
            <a:endParaRPr lang="fr-CA" dirty="0"/>
          </a:p>
        </p:txBody>
      </p:sp>
      <p:sp>
        <p:nvSpPr>
          <p:cNvPr id="4" name="Espace réservé du contenu 3">
            <a:extLst>
              <a:ext uri="{FF2B5EF4-FFF2-40B4-BE49-F238E27FC236}">
                <a16:creationId xmlns:a16="http://schemas.microsoft.com/office/drawing/2014/main" id="{0E4DCD55-B10A-4149-9127-0FEC7AD2C0C9}"/>
              </a:ext>
            </a:extLst>
          </p:cNvPr>
          <p:cNvSpPr>
            <a:spLocks noGrp="1"/>
          </p:cNvSpPr>
          <p:nvPr>
            <p:ph idx="1"/>
          </p:nvPr>
        </p:nvSpPr>
        <p:spPr/>
        <p:txBody>
          <a:bodyPr/>
          <a:lstStyle/>
          <a:p>
            <a:pPr marL="0" indent="0">
              <a:buNone/>
            </a:pPr>
            <a:r>
              <a:rPr lang="fr-CA" dirty="0"/>
              <a:t>Hyperlien vers la </a:t>
            </a:r>
            <a:r>
              <a:rPr lang="fr-CA" i="1" dirty="0"/>
              <a:t>L.C. de 1867 :</a:t>
            </a:r>
          </a:p>
          <a:p>
            <a:pPr marL="0" indent="0">
              <a:buNone/>
            </a:pPr>
            <a:r>
              <a:rPr lang="fr-CA" dirty="0">
                <a:hlinkClick r:id="rId2"/>
              </a:rPr>
              <a:t>https://laws-lois.justice.gc.ca/fra/const/page-3.html#h-25</a:t>
            </a:r>
            <a:endParaRPr lang="fr-CA" dirty="0"/>
          </a:p>
          <a:p>
            <a:pPr marL="0" indent="0">
              <a:buNone/>
            </a:pPr>
            <a:endParaRPr lang="fr-CA" dirty="0"/>
          </a:p>
          <a:p>
            <a:pPr marL="0" indent="0">
              <a:buNone/>
            </a:pPr>
            <a:r>
              <a:rPr lang="fr-CA" dirty="0"/>
              <a:t>Voir les articles 91 à 95 relatifs au partage des compétences législatives au Canada.</a:t>
            </a:r>
          </a:p>
        </p:txBody>
      </p:sp>
    </p:spTree>
    <p:extLst>
      <p:ext uri="{BB962C8B-B14F-4D97-AF65-F5344CB8AC3E}">
        <p14:creationId xmlns:p14="http://schemas.microsoft.com/office/powerpoint/2010/main" val="701681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dirty="0">
                <a:solidFill>
                  <a:srgbClr val="C00000"/>
                </a:solidFill>
              </a:rPr>
              <a:t>2.3 La </a:t>
            </a:r>
            <a:r>
              <a:rPr lang="fr-CA" i="1" dirty="0">
                <a:solidFill>
                  <a:srgbClr val="C00000"/>
                </a:solidFill>
              </a:rPr>
              <a:t>charte canadienne des droits et libertés</a:t>
            </a:r>
            <a:br>
              <a:rPr lang="fr-CA" dirty="0">
                <a:solidFill>
                  <a:srgbClr val="C00000"/>
                </a:solidFill>
              </a:rPr>
            </a:br>
            <a:br>
              <a:rPr lang="fr-CA" dirty="0">
                <a:solidFill>
                  <a:srgbClr val="C00000"/>
                </a:solidFill>
              </a:rPr>
            </a:br>
            <a:br>
              <a:rPr lang="fr-CA" dirty="0"/>
            </a:br>
            <a:endParaRPr lang="fr-CA" dirty="0"/>
          </a:p>
        </p:txBody>
      </p:sp>
      <p:sp>
        <p:nvSpPr>
          <p:cNvPr id="4" name="Espace réservé du contenu 3">
            <a:extLst>
              <a:ext uri="{FF2B5EF4-FFF2-40B4-BE49-F238E27FC236}">
                <a16:creationId xmlns:a16="http://schemas.microsoft.com/office/drawing/2014/main" id="{0E4DCD55-B10A-4149-9127-0FEC7AD2C0C9}"/>
              </a:ext>
            </a:extLst>
          </p:cNvPr>
          <p:cNvSpPr>
            <a:spLocks noGrp="1"/>
          </p:cNvSpPr>
          <p:nvPr>
            <p:ph idx="1"/>
          </p:nvPr>
        </p:nvSpPr>
        <p:spPr>
          <a:xfrm>
            <a:off x="1451579" y="2015732"/>
            <a:ext cx="9603275" cy="4195882"/>
          </a:xfrm>
        </p:spPr>
        <p:txBody>
          <a:bodyPr>
            <a:normAutofit/>
          </a:bodyPr>
          <a:lstStyle/>
          <a:p>
            <a:pPr marL="0" indent="0" algn="just">
              <a:buNone/>
            </a:pPr>
            <a:r>
              <a:rPr lang="fr-CA" sz="2000" dirty="0"/>
              <a:t>Il faut </a:t>
            </a:r>
            <a:r>
              <a:rPr lang="fr-CA" sz="2000" b="1" dirty="0"/>
              <a:t>attendre 1982 pour « rapatrier » la Constitution</a:t>
            </a:r>
            <a:r>
              <a:rPr lang="fr-CA" sz="2000" dirty="0"/>
              <a:t>, c’est-à-dire l’AANB de 1867 et les statuts connexes.</a:t>
            </a:r>
          </a:p>
          <a:p>
            <a:pPr marL="0" indent="0" algn="just">
              <a:buNone/>
            </a:pPr>
            <a:r>
              <a:rPr lang="fr-CA" sz="2000" b="1" dirty="0"/>
              <a:t>Rapatrier</a:t>
            </a:r>
            <a:r>
              <a:rPr lang="fr-CA" sz="2000" dirty="0"/>
              <a:t> signifie tout simplement transférer des autorités législatives britanniques aux autorités législatives canadiennes </a:t>
            </a:r>
            <a:r>
              <a:rPr lang="fr-CA" sz="2000" b="1" dirty="0"/>
              <a:t>le pouvoir d’amender la Constitution du pays</a:t>
            </a:r>
            <a:r>
              <a:rPr lang="fr-CA" sz="2000" dirty="0"/>
              <a:t>. Mais pour effectuer ce transfert, il fallait que les Canadiens se donnent une formule d’amendement. Le rapatriement de 1981-1982, effectué sans l’accord du Québec, contient cette formule d’amendement.</a:t>
            </a:r>
          </a:p>
          <a:p>
            <a:pPr marL="0" indent="0" algn="just">
              <a:buNone/>
            </a:pPr>
            <a:r>
              <a:rPr lang="fr-CA" sz="2000" dirty="0"/>
              <a:t>Ainsi, en 1982 </a:t>
            </a:r>
            <a:r>
              <a:rPr lang="fr-CA" sz="2000" b="1" dirty="0"/>
              <a:t>est adoptée la </a:t>
            </a:r>
            <a:r>
              <a:rPr lang="fr-CA" sz="2000" b="1" i="1" dirty="0"/>
              <a:t>L</a:t>
            </a:r>
            <a:r>
              <a:rPr lang="fr-CA" b="1" i="1" dirty="0"/>
              <a:t>oi constitutionnelle de 1982</a:t>
            </a:r>
            <a:r>
              <a:rPr lang="fr-CA" dirty="0"/>
              <a:t>, laquelle contient la </a:t>
            </a:r>
            <a:r>
              <a:rPr lang="fr-CA" b="1" i="1" dirty="0"/>
              <a:t>Charte canadienne des droits et libertés.</a:t>
            </a:r>
            <a:endParaRPr lang="fr-CA" sz="2000" b="1" i="1" dirty="0"/>
          </a:p>
          <a:p>
            <a:pPr marL="0" indent="0">
              <a:buNone/>
            </a:pPr>
            <a:endParaRPr lang="fr-CA" dirty="0"/>
          </a:p>
        </p:txBody>
      </p:sp>
    </p:spTree>
    <p:extLst>
      <p:ext uri="{BB962C8B-B14F-4D97-AF65-F5344CB8AC3E}">
        <p14:creationId xmlns:p14="http://schemas.microsoft.com/office/powerpoint/2010/main" val="4095197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fontScale="90000"/>
          </a:bodyPr>
          <a:lstStyle/>
          <a:p>
            <a:r>
              <a:rPr lang="fr-CA" dirty="0">
                <a:solidFill>
                  <a:srgbClr val="C00000"/>
                </a:solidFill>
              </a:rPr>
              <a:t>2.3 La </a:t>
            </a:r>
            <a:r>
              <a:rPr lang="fr-CA" i="1" dirty="0">
                <a:solidFill>
                  <a:srgbClr val="C00000"/>
                </a:solidFill>
              </a:rPr>
              <a:t>charte canadienne des droits et libertés</a:t>
            </a:r>
            <a:br>
              <a:rPr lang="fr-CA" dirty="0">
                <a:solidFill>
                  <a:srgbClr val="C00000"/>
                </a:solidFill>
              </a:rPr>
            </a:br>
            <a:br>
              <a:rPr lang="fr-CA" dirty="0">
                <a:solidFill>
                  <a:srgbClr val="C00000"/>
                </a:solidFill>
              </a:rPr>
            </a:br>
            <a:br>
              <a:rPr lang="fr-CA" dirty="0"/>
            </a:b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fontScale="92500" lnSpcReduction="20000"/>
          </a:bodyPr>
          <a:lstStyle/>
          <a:p>
            <a:pPr marL="0" indent="0" algn="just">
              <a:buNone/>
            </a:pPr>
            <a:r>
              <a:rPr lang="fr-CA" sz="2000" dirty="0"/>
              <a:t>Cette Charte se compose de plusieurs chapitres. Le premier a trait aux </a:t>
            </a:r>
            <a:r>
              <a:rPr lang="fr-CA" sz="2000" b="1" dirty="0"/>
              <a:t>libertés fondamentales</a:t>
            </a:r>
            <a:r>
              <a:rPr lang="fr-CA" sz="2000" dirty="0"/>
              <a:t>. </a:t>
            </a:r>
          </a:p>
          <a:p>
            <a:pPr marL="0" indent="0" algn="just">
              <a:buNone/>
            </a:pPr>
            <a:r>
              <a:rPr lang="fr-CA" sz="2000" dirty="0"/>
              <a:t>La Charte garantit les libertés de conscience, de religion, de pensée, de croyance, d’opinion, d’expression, de presse, de réunion pacifique et d’association (article 2), autant de termes dont les tribunaux sont appelés à définir le contenu et la portée. </a:t>
            </a:r>
          </a:p>
          <a:p>
            <a:pPr marL="0" indent="0" algn="just">
              <a:buNone/>
            </a:pPr>
            <a:r>
              <a:rPr lang="fr-CA" sz="2000" dirty="0"/>
              <a:t>À ces libertés de base s’ajoute, pour tout citoyen canadien, </a:t>
            </a:r>
            <a:r>
              <a:rPr lang="fr-CA" sz="2000" b="1" dirty="0"/>
              <a:t>la liberté de circulation et d’établissement dans toute province</a:t>
            </a:r>
            <a:r>
              <a:rPr lang="fr-CA" sz="2000" dirty="0"/>
              <a:t>, sans pour autant que soient interdits les programmes destinés à améliorer, dans une province, la situation d’individus défavorisés socialement ou économiquement (article 6). </a:t>
            </a:r>
          </a:p>
          <a:p>
            <a:pPr marL="0" indent="0" algn="just">
              <a:buNone/>
            </a:pPr>
            <a:r>
              <a:rPr lang="fr-CA" sz="2000" dirty="0"/>
              <a:t>La Charte protège également </a:t>
            </a:r>
            <a:r>
              <a:rPr lang="fr-CA" sz="2000" b="1" dirty="0"/>
              <a:t>les droits démocratiques </a:t>
            </a:r>
            <a:r>
              <a:rPr lang="fr-CA" sz="2000" dirty="0"/>
              <a:t>: droit de vote et d’éligibilité pour tout citoyen canadien, mandat maximal de cinq ans pour les Chambres, obligation de tenir une séance parlementaire au moins une fois par année (articles 3 à 5).</a:t>
            </a:r>
          </a:p>
        </p:txBody>
      </p:sp>
    </p:spTree>
    <p:extLst>
      <p:ext uri="{BB962C8B-B14F-4D97-AF65-F5344CB8AC3E}">
        <p14:creationId xmlns:p14="http://schemas.microsoft.com/office/powerpoint/2010/main" val="1579750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a:bodyPr>
          <a:lstStyle/>
          <a:p>
            <a:r>
              <a:rPr lang="fr-CA" dirty="0">
                <a:solidFill>
                  <a:srgbClr val="C00000"/>
                </a:solidFill>
              </a:rPr>
              <a:t>2.3 La </a:t>
            </a:r>
            <a:r>
              <a:rPr lang="fr-CA" i="1" dirty="0">
                <a:solidFill>
                  <a:srgbClr val="C00000"/>
                </a:solidFill>
              </a:rPr>
              <a:t>charte canadienne des droits et libertés</a:t>
            </a: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a:bodyPr>
          <a:lstStyle/>
          <a:p>
            <a:pPr marL="0" indent="0" algn="just">
              <a:buNone/>
            </a:pPr>
            <a:r>
              <a:rPr lang="fr-CA" sz="2000" dirty="0"/>
              <a:t>La Charte accorde aussi des </a:t>
            </a:r>
            <a:r>
              <a:rPr lang="fr-CA" sz="2000" b="1" dirty="0"/>
              <a:t>garanties juridiques</a:t>
            </a:r>
            <a:r>
              <a:rPr lang="fr-CA" sz="2000" dirty="0"/>
              <a:t>. </a:t>
            </a:r>
          </a:p>
          <a:p>
            <a:pPr marL="0" indent="0" algn="just">
              <a:buNone/>
            </a:pPr>
            <a:r>
              <a:rPr lang="fr-CA" sz="2000" dirty="0"/>
              <a:t>Chacun, a </a:t>
            </a:r>
            <a:r>
              <a:rPr lang="fr-CA" sz="2000" b="1" dirty="0"/>
              <a:t>droit à la vie</a:t>
            </a:r>
            <a:r>
              <a:rPr lang="fr-CA" sz="2000" dirty="0"/>
              <a:t>, </a:t>
            </a:r>
            <a:r>
              <a:rPr lang="fr-CA" sz="2000" b="1" dirty="0"/>
              <a:t>à la liberté</a:t>
            </a:r>
            <a:r>
              <a:rPr lang="fr-CA" sz="2000" dirty="0"/>
              <a:t>, à </a:t>
            </a:r>
            <a:r>
              <a:rPr lang="fr-CA" sz="2000" b="1" dirty="0"/>
              <a:t>la sécurité de sa personne </a:t>
            </a:r>
            <a:r>
              <a:rPr lang="fr-CA" sz="2000" dirty="0"/>
              <a:t>(motif souvent invoqué par les réfugiés devant les tribunaux canadiens), à la </a:t>
            </a:r>
            <a:r>
              <a:rPr lang="fr-CA" sz="2000" b="1" dirty="0"/>
              <a:t>protection contre les fouilles</a:t>
            </a:r>
            <a:r>
              <a:rPr lang="fr-CA" sz="2000" dirty="0"/>
              <a:t>, les perquisitions ou </a:t>
            </a:r>
            <a:r>
              <a:rPr lang="fr-CA" sz="2000" b="1" dirty="0"/>
              <a:t>les saisies abusives </a:t>
            </a:r>
            <a:r>
              <a:rPr lang="fr-CA" sz="2000" dirty="0"/>
              <a:t>et à la </a:t>
            </a:r>
            <a:r>
              <a:rPr lang="fr-CA" sz="2000" b="1" dirty="0"/>
              <a:t>protection contre la détention ou l’emprisonnement arbitraires.</a:t>
            </a:r>
          </a:p>
          <a:p>
            <a:pPr marL="0" indent="0" algn="just">
              <a:buNone/>
            </a:pPr>
            <a:r>
              <a:rPr lang="fr-CA" dirty="0"/>
              <a:t>C</a:t>
            </a:r>
            <a:r>
              <a:rPr lang="fr-CA" sz="2000" dirty="0"/>
              <a:t>hacun a également le droit de </a:t>
            </a:r>
            <a:r>
              <a:rPr lang="fr-CA" sz="2000" b="1" dirty="0"/>
              <a:t>connaître rapidement les motifs de son arrestation</a:t>
            </a:r>
            <a:r>
              <a:rPr lang="fr-CA" sz="2000" dirty="0"/>
              <a:t>, </a:t>
            </a:r>
            <a:r>
              <a:rPr lang="fr-CA" sz="2000" b="1" dirty="0"/>
              <a:t>d’être assisté d’un avocat</a:t>
            </a:r>
            <a:r>
              <a:rPr lang="fr-CA" sz="2000" dirty="0"/>
              <a:t>, d’être jugé dans un délai raisonnable (délais qui ont été précisés par la Cour suprême dans l’arrêt Jordan), et ce, devant un tribunal indépendant et impartial, d’être présumé innocent et de ne pas subir un châtiment abusif (articles 7 à 14).</a:t>
            </a:r>
          </a:p>
        </p:txBody>
      </p:sp>
      <p:pic>
        <p:nvPicPr>
          <p:cNvPr id="5" name="Image 4">
            <a:extLst>
              <a:ext uri="{FF2B5EF4-FFF2-40B4-BE49-F238E27FC236}">
                <a16:creationId xmlns:a16="http://schemas.microsoft.com/office/drawing/2014/main" id="{A1023152-8C84-4C16-B4DE-E474C51F9C7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1763" y="4228567"/>
            <a:ext cx="1317749" cy="1049235"/>
          </a:xfrm>
          <a:prstGeom prst="rect">
            <a:avLst/>
          </a:prstGeom>
        </p:spPr>
      </p:pic>
    </p:spTree>
    <p:extLst>
      <p:ext uri="{BB962C8B-B14F-4D97-AF65-F5344CB8AC3E}">
        <p14:creationId xmlns:p14="http://schemas.microsoft.com/office/powerpoint/2010/main" val="1791332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a:bodyPr>
          <a:lstStyle/>
          <a:p>
            <a:r>
              <a:rPr lang="fr-CA" dirty="0">
                <a:solidFill>
                  <a:srgbClr val="C00000"/>
                </a:solidFill>
              </a:rPr>
              <a:t>2.3 La </a:t>
            </a:r>
            <a:r>
              <a:rPr lang="fr-CA" i="1" dirty="0">
                <a:solidFill>
                  <a:srgbClr val="C00000"/>
                </a:solidFill>
              </a:rPr>
              <a:t>charte canadienne des droits et libertés</a:t>
            </a: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lnSpcReduction="10000"/>
          </a:bodyPr>
          <a:lstStyle/>
          <a:p>
            <a:pPr marL="0" indent="0" algn="just">
              <a:buNone/>
            </a:pPr>
            <a:r>
              <a:rPr lang="fr-CA" sz="2000" dirty="0"/>
              <a:t>En reconnaissant </a:t>
            </a:r>
            <a:r>
              <a:rPr lang="fr-CA" sz="2000" b="1" dirty="0"/>
              <a:t>le droit à l’égalité </a:t>
            </a:r>
            <a:r>
              <a:rPr lang="fr-CA" sz="2000" dirty="0"/>
              <a:t>(article 15), la Charte </a:t>
            </a:r>
            <a:r>
              <a:rPr lang="fr-CA" sz="2000" b="1" dirty="0"/>
              <a:t>interdit toute discrimination </a:t>
            </a:r>
            <a:r>
              <a:rPr lang="fr-CA" sz="2000" dirty="0"/>
              <a:t>fondée notamment sur la race, l’origine nationale ou ethnique, la couleur, la religion, le sexe, l’âge ou </a:t>
            </a:r>
            <a:r>
              <a:rPr lang="fr-CA" dirty="0"/>
              <a:t>l</a:t>
            </a:r>
            <a:r>
              <a:rPr lang="fr-CA" sz="2000" dirty="0"/>
              <a:t>es déficiences mentales ou physiques. </a:t>
            </a:r>
            <a:endParaRPr lang="fr-CA" dirty="0"/>
          </a:p>
          <a:p>
            <a:pPr marL="0" indent="0" algn="just">
              <a:buNone/>
            </a:pPr>
            <a:r>
              <a:rPr lang="fr-CA" sz="1700" dirty="0"/>
              <a:t>« 15 (1) La loi ne fait acception de personne et s’applique également à tous, et tous ont droit à la même protection et au même bénéfice de la loi, indépendamment de toute discrimination, notamment des discriminations fondées sur la race, l’origine nationale ou ethnique, la couleur, la religion, le sexe, l’âge ou les déficiences mentales ou physiques. »</a:t>
            </a:r>
          </a:p>
          <a:p>
            <a:pPr marL="0" indent="0" algn="just">
              <a:buNone/>
            </a:pPr>
            <a:r>
              <a:rPr lang="fr-CA" sz="2000" dirty="0"/>
              <a:t>Mais, comme la </a:t>
            </a:r>
            <a:r>
              <a:rPr lang="fr-CA" sz="2000" b="1" dirty="0"/>
              <a:t>Charte ne s’applique qu’aux pouvoirs publics </a:t>
            </a:r>
            <a:r>
              <a:rPr lang="fr-CA" sz="2000" dirty="0"/>
              <a:t>et non au secteur privé, elle n’a </a:t>
            </a:r>
            <a:r>
              <a:rPr lang="fr-CA" sz="2000" b="1" dirty="0"/>
              <a:t>qu’une portée limitée</a:t>
            </a:r>
            <a:r>
              <a:rPr lang="fr-CA" sz="2000" dirty="0"/>
              <a:t>, puisqu’un bon nombre de cas de discrimination relèvent plutôt du domaine privé. On peut alors invoquer la </a:t>
            </a:r>
            <a:r>
              <a:rPr lang="fr-CA" sz="2000" b="1" dirty="0"/>
              <a:t>Charte québécoise qui touche aussi bien le secteur privé que le secteur public.</a:t>
            </a:r>
          </a:p>
        </p:txBody>
      </p:sp>
    </p:spTree>
    <p:extLst>
      <p:ext uri="{BB962C8B-B14F-4D97-AF65-F5344CB8AC3E}">
        <p14:creationId xmlns:p14="http://schemas.microsoft.com/office/powerpoint/2010/main" val="2805751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4A93B5-C694-BD43-84FB-8A152406195B}"/>
              </a:ext>
            </a:extLst>
          </p:cNvPr>
          <p:cNvSpPr>
            <a:spLocks noGrp="1"/>
          </p:cNvSpPr>
          <p:nvPr>
            <p:ph type="title"/>
          </p:nvPr>
        </p:nvSpPr>
        <p:spPr/>
        <p:txBody>
          <a:bodyPr>
            <a:normAutofit fontScale="90000"/>
          </a:bodyPr>
          <a:lstStyle/>
          <a:p>
            <a:r>
              <a:rPr lang="fr-FR" sz="3600" dirty="0">
                <a:solidFill>
                  <a:srgbClr val="C00000"/>
                </a:solidFill>
              </a:rPr>
              <a:t>1. L’organisation des tribunaux </a:t>
            </a:r>
            <a:br>
              <a:rPr lang="fr-FR" dirty="0">
                <a:solidFill>
                  <a:srgbClr val="C00000"/>
                </a:solidFill>
              </a:rPr>
            </a:br>
            <a:br>
              <a:rPr lang="fr-FR" dirty="0">
                <a:solidFill>
                  <a:srgbClr val="C00000"/>
                </a:solidFill>
              </a:rPr>
            </a:br>
            <a:endParaRPr lang="fr-FR" dirty="0"/>
          </a:p>
        </p:txBody>
      </p:sp>
      <p:grpSp>
        <p:nvGrpSpPr>
          <p:cNvPr id="4" name="Groupe 3">
            <a:extLst>
              <a:ext uri="{FF2B5EF4-FFF2-40B4-BE49-F238E27FC236}">
                <a16:creationId xmlns:a16="http://schemas.microsoft.com/office/drawing/2014/main" id="{8E4980B5-0EF3-4F67-A72C-07C8DA51AA89}"/>
              </a:ext>
            </a:extLst>
          </p:cNvPr>
          <p:cNvGrpSpPr/>
          <p:nvPr/>
        </p:nvGrpSpPr>
        <p:grpSpPr>
          <a:xfrm>
            <a:off x="5567329" y="1939547"/>
            <a:ext cx="1057341" cy="528670"/>
            <a:chOff x="3218947" y="1173"/>
            <a:chExt cx="1057341" cy="528670"/>
          </a:xfrm>
        </p:grpSpPr>
        <p:sp>
          <p:nvSpPr>
            <p:cNvPr id="5" name="Rectangle 4">
              <a:extLst>
                <a:ext uri="{FF2B5EF4-FFF2-40B4-BE49-F238E27FC236}">
                  <a16:creationId xmlns:a16="http://schemas.microsoft.com/office/drawing/2014/main" id="{88841F1F-F52F-4D7D-AEBD-E59A94C884FD}"/>
                </a:ext>
              </a:extLst>
            </p:cNvPr>
            <p:cNvSpPr/>
            <p:nvPr/>
          </p:nvSpPr>
          <p:spPr>
            <a:xfrm>
              <a:off x="3218947" y="1173"/>
              <a:ext cx="1057341" cy="5286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ZoneTexte 5">
              <a:extLst>
                <a:ext uri="{FF2B5EF4-FFF2-40B4-BE49-F238E27FC236}">
                  <a16:creationId xmlns:a16="http://schemas.microsoft.com/office/drawing/2014/main" id="{8C0FA3F1-5A39-42AB-811E-2E77D9C7943D}"/>
                </a:ext>
              </a:extLst>
            </p:cNvPr>
            <p:cNvSpPr txBox="1"/>
            <p:nvPr/>
          </p:nvSpPr>
          <p:spPr>
            <a:xfrm>
              <a:off x="3218947" y="1173"/>
              <a:ext cx="1057341" cy="5286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Cour suprême du Canada</a:t>
              </a:r>
            </a:p>
          </p:txBody>
        </p:sp>
      </p:grpSp>
      <p:grpSp>
        <p:nvGrpSpPr>
          <p:cNvPr id="7" name="Groupe 6">
            <a:extLst>
              <a:ext uri="{FF2B5EF4-FFF2-40B4-BE49-F238E27FC236}">
                <a16:creationId xmlns:a16="http://schemas.microsoft.com/office/drawing/2014/main" id="{B643D9BD-AC8B-4E3E-805C-C9D11D4D3972}"/>
              </a:ext>
            </a:extLst>
          </p:cNvPr>
          <p:cNvGrpSpPr/>
          <p:nvPr/>
        </p:nvGrpSpPr>
        <p:grpSpPr>
          <a:xfrm>
            <a:off x="4092505" y="2745595"/>
            <a:ext cx="1057341" cy="528670"/>
            <a:chOff x="1355383" y="751885"/>
            <a:chExt cx="1057341" cy="528670"/>
          </a:xfrm>
        </p:grpSpPr>
        <p:sp>
          <p:nvSpPr>
            <p:cNvPr id="41" name="Rectangle 40">
              <a:extLst>
                <a:ext uri="{FF2B5EF4-FFF2-40B4-BE49-F238E27FC236}">
                  <a16:creationId xmlns:a16="http://schemas.microsoft.com/office/drawing/2014/main" id="{D64730CF-D065-4FA5-9244-0EEDC466B779}"/>
                </a:ext>
              </a:extLst>
            </p:cNvPr>
            <p:cNvSpPr/>
            <p:nvPr/>
          </p:nvSpPr>
          <p:spPr>
            <a:xfrm>
              <a:off x="1355383" y="751885"/>
              <a:ext cx="1057341" cy="5286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2" name="ZoneTexte 41">
              <a:extLst>
                <a:ext uri="{FF2B5EF4-FFF2-40B4-BE49-F238E27FC236}">
                  <a16:creationId xmlns:a16="http://schemas.microsoft.com/office/drawing/2014/main" id="{3D74096E-999D-485C-939A-5EF26EA21171}"/>
                </a:ext>
              </a:extLst>
            </p:cNvPr>
            <p:cNvSpPr txBox="1"/>
            <p:nvPr/>
          </p:nvSpPr>
          <p:spPr>
            <a:xfrm>
              <a:off x="1355383" y="751885"/>
              <a:ext cx="1057341" cy="5286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Cour d’appel de la cour martiale</a:t>
              </a:r>
            </a:p>
          </p:txBody>
        </p:sp>
      </p:grpSp>
      <p:grpSp>
        <p:nvGrpSpPr>
          <p:cNvPr id="8" name="Groupe 7">
            <a:extLst>
              <a:ext uri="{FF2B5EF4-FFF2-40B4-BE49-F238E27FC236}">
                <a16:creationId xmlns:a16="http://schemas.microsoft.com/office/drawing/2014/main" id="{418EF440-7F25-4026-907A-474D17A3254F}"/>
              </a:ext>
            </a:extLst>
          </p:cNvPr>
          <p:cNvGrpSpPr/>
          <p:nvPr/>
        </p:nvGrpSpPr>
        <p:grpSpPr>
          <a:xfrm>
            <a:off x="4092505" y="3537381"/>
            <a:ext cx="1057341" cy="528670"/>
            <a:chOff x="1619718" y="1502598"/>
            <a:chExt cx="1057341" cy="528670"/>
          </a:xfrm>
        </p:grpSpPr>
        <p:sp>
          <p:nvSpPr>
            <p:cNvPr id="39" name="Rectangle 38">
              <a:extLst>
                <a:ext uri="{FF2B5EF4-FFF2-40B4-BE49-F238E27FC236}">
                  <a16:creationId xmlns:a16="http://schemas.microsoft.com/office/drawing/2014/main" id="{2B9908C3-23C7-401D-A04C-26FF042C2CEA}"/>
                </a:ext>
              </a:extLst>
            </p:cNvPr>
            <p:cNvSpPr/>
            <p:nvPr/>
          </p:nvSpPr>
          <p:spPr>
            <a:xfrm>
              <a:off x="1619718" y="1502598"/>
              <a:ext cx="1057341" cy="5286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0" name="ZoneTexte 39">
              <a:extLst>
                <a:ext uri="{FF2B5EF4-FFF2-40B4-BE49-F238E27FC236}">
                  <a16:creationId xmlns:a16="http://schemas.microsoft.com/office/drawing/2014/main" id="{BA6D6762-9B80-4AA2-8749-CA6A02D96562}"/>
                </a:ext>
              </a:extLst>
            </p:cNvPr>
            <p:cNvSpPr txBox="1"/>
            <p:nvPr/>
          </p:nvSpPr>
          <p:spPr>
            <a:xfrm>
              <a:off x="1619718" y="1502598"/>
              <a:ext cx="1057341" cy="5286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Tribunaux militaires</a:t>
              </a:r>
            </a:p>
          </p:txBody>
        </p:sp>
      </p:grpSp>
      <p:grpSp>
        <p:nvGrpSpPr>
          <p:cNvPr id="9" name="Groupe 8">
            <a:extLst>
              <a:ext uri="{FF2B5EF4-FFF2-40B4-BE49-F238E27FC236}">
                <a16:creationId xmlns:a16="http://schemas.microsoft.com/office/drawing/2014/main" id="{EC1D4544-9E95-458D-8962-28624D654E65}"/>
              </a:ext>
            </a:extLst>
          </p:cNvPr>
          <p:cNvGrpSpPr/>
          <p:nvPr/>
        </p:nvGrpSpPr>
        <p:grpSpPr>
          <a:xfrm>
            <a:off x="5567329" y="2746934"/>
            <a:ext cx="1057341" cy="528670"/>
            <a:chOff x="2899101" y="751885"/>
            <a:chExt cx="1057341" cy="528670"/>
          </a:xfrm>
        </p:grpSpPr>
        <p:sp>
          <p:nvSpPr>
            <p:cNvPr id="37" name="Rectangle 36">
              <a:extLst>
                <a:ext uri="{FF2B5EF4-FFF2-40B4-BE49-F238E27FC236}">
                  <a16:creationId xmlns:a16="http://schemas.microsoft.com/office/drawing/2014/main" id="{B8C98481-ABC7-4D48-8989-21E00CBA6A73}"/>
                </a:ext>
              </a:extLst>
            </p:cNvPr>
            <p:cNvSpPr/>
            <p:nvPr/>
          </p:nvSpPr>
          <p:spPr>
            <a:xfrm>
              <a:off x="2899101" y="751885"/>
              <a:ext cx="1057341" cy="5286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8" name="ZoneTexte 37">
              <a:extLst>
                <a:ext uri="{FF2B5EF4-FFF2-40B4-BE49-F238E27FC236}">
                  <a16:creationId xmlns:a16="http://schemas.microsoft.com/office/drawing/2014/main" id="{B23AE594-1F60-41D4-B317-D697ED3F3EA3}"/>
                </a:ext>
              </a:extLst>
            </p:cNvPr>
            <p:cNvSpPr txBox="1"/>
            <p:nvPr/>
          </p:nvSpPr>
          <p:spPr>
            <a:xfrm>
              <a:off x="2899101" y="751885"/>
              <a:ext cx="1057341" cy="5286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Cour d’appel fédérale</a:t>
              </a:r>
            </a:p>
          </p:txBody>
        </p:sp>
      </p:grpSp>
      <p:grpSp>
        <p:nvGrpSpPr>
          <p:cNvPr id="10" name="Groupe 9">
            <a:extLst>
              <a:ext uri="{FF2B5EF4-FFF2-40B4-BE49-F238E27FC236}">
                <a16:creationId xmlns:a16="http://schemas.microsoft.com/office/drawing/2014/main" id="{9082496D-04D8-4410-A17F-3C61569BBB4C}"/>
              </a:ext>
            </a:extLst>
          </p:cNvPr>
          <p:cNvGrpSpPr/>
          <p:nvPr/>
        </p:nvGrpSpPr>
        <p:grpSpPr>
          <a:xfrm>
            <a:off x="5567328" y="3559172"/>
            <a:ext cx="1057341" cy="528670"/>
            <a:chOff x="2899101" y="1502598"/>
            <a:chExt cx="1057341" cy="528670"/>
          </a:xfrm>
        </p:grpSpPr>
        <p:sp>
          <p:nvSpPr>
            <p:cNvPr id="35" name="Rectangle 34">
              <a:extLst>
                <a:ext uri="{FF2B5EF4-FFF2-40B4-BE49-F238E27FC236}">
                  <a16:creationId xmlns:a16="http://schemas.microsoft.com/office/drawing/2014/main" id="{972F3130-9D1F-4416-BF2C-A30A05C99D7B}"/>
                </a:ext>
              </a:extLst>
            </p:cNvPr>
            <p:cNvSpPr/>
            <p:nvPr/>
          </p:nvSpPr>
          <p:spPr>
            <a:xfrm>
              <a:off x="2899101" y="1502598"/>
              <a:ext cx="1057341" cy="5286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ZoneTexte 35">
              <a:extLst>
                <a:ext uri="{FF2B5EF4-FFF2-40B4-BE49-F238E27FC236}">
                  <a16:creationId xmlns:a16="http://schemas.microsoft.com/office/drawing/2014/main" id="{E3547284-A488-4E92-BD3E-76556B60F357}"/>
                </a:ext>
              </a:extLst>
            </p:cNvPr>
            <p:cNvSpPr txBox="1"/>
            <p:nvPr/>
          </p:nvSpPr>
          <p:spPr>
            <a:xfrm>
              <a:off x="2899101" y="1502598"/>
              <a:ext cx="1057341" cy="5286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Cour fédérale</a:t>
              </a:r>
            </a:p>
          </p:txBody>
        </p:sp>
      </p:grpSp>
      <p:grpSp>
        <p:nvGrpSpPr>
          <p:cNvPr id="11" name="Groupe 10">
            <a:extLst>
              <a:ext uri="{FF2B5EF4-FFF2-40B4-BE49-F238E27FC236}">
                <a16:creationId xmlns:a16="http://schemas.microsoft.com/office/drawing/2014/main" id="{33D6E682-3605-493A-AE39-38AB6351F173}"/>
              </a:ext>
            </a:extLst>
          </p:cNvPr>
          <p:cNvGrpSpPr/>
          <p:nvPr/>
        </p:nvGrpSpPr>
        <p:grpSpPr>
          <a:xfrm>
            <a:off x="5567327" y="4321414"/>
            <a:ext cx="1057341" cy="528670"/>
            <a:chOff x="3163436" y="2253310"/>
            <a:chExt cx="1057341" cy="528670"/>
          </a:xfrm>
        </p:grpSpPr>
        <p:sp>
          <p:nvSpPr>
            <p:cNvPr id="33" name="Rectangle 32">
              <a:extLst>
                <a:ext uri="{FF2B5EF4-FFF2-40B4-BE49-F238E27FC236}">
                  <a16:creationId xmlns:a16="http://schemas.microsoft.com/office/drawing/2014/main" id="{C5053936-CAD4-4A52-A6EE-30376839720E}"/>
                </a:ext>
              </a:extLst>
            </p:cNvPr>
            <p:cNvSpPr/>
            <p:nvPr/>
          </p:nvSpPr>
          <p:spPr>
            <a:xfrm>
              <a:off x="3163436" y="2253310"/>
              <a:ext cx="1057341" cy="5286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4" name="ZoneTexte 33">
              <a:extLst>
                <a:ext uri="{FF2B5EF4-FFF2-40B4-BE49-F238E27FC236}">
                  <a16:creationId xmlns:a16="http://schemas.microsoft.com/office/drawing/2014/main" id="{86658507-074A-4F61-9FB7-DA802F32E91B}"/>
                </a:ext>
              </a:extLst>
            </p:cNvPr>
            <p:cNvSpPr txBox="1"/>
            <p:nvPr/>
          </p:nvSpPr>
          <p:spPr>
            <a:xfrm>
              <a:off x="3163436" y="2253310"/>
              <a:ext cx="1057341" cy="5286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Tribunaux administratifs fédéraux </a:t>
              </a:r>
            </a:p>
          </p:txBody>
        </p:sp>
      </p:grpSp>
      <p:grpSp>
        <p:nvGrpSpPr>
          <p:cNvPr id="12" name="Groupe 11">
            <a:extLst>
              <a:ext uri="{FF2B5EF4-FFF2-40B4-BE49-F238E27FC236}">
                <a16:creationId xmlns:a16="http://schemas.microsoft.com/office/drawing/2014/main" id="{83B9BD34-C961-4676-9505-3C0B8C0388A3}"/>
              </a:ext>
            </a:extLst>
          </p:cNvPr>
          <p:cNvGrpSpPr/>
          <p:nvPr/>
        </p:nvGrpSpPr>
        <p:grpSpPr>
          <a:xfrm>
            <a:off x="7068753" y="2745595"/>
            <a:ext cx="1057341" cy="528670"/>
            <a:chOff x="5082510" y="751885"/>
            <a:chExt cx="1057341" cy="528670"/>
          </a:xfrm>
        </p:grpSpPr>
        <p:sp>
          <p:nvSpPr>
            <p:cNvPr id="31" name="Rectangle 30">
              <a:extLst>
                <a:ext uri="{FF2B5EF4-FFF2-40B4-BE49-F238E27FC236}">
                  <a16:creationId xmlns:a16="http://schemas.microsoft.com/office/drawing/2014/main" id="{FD9C38F8-B47D-4288-9E69-1AD335D0324A}"/>
                </a:ext>
              </a:extLst>
            </p:cNvPr>
            <p:cNvSpPr/>
            <p:nvPr/>
          </p:nvSpPr>
          <p:spPr>
            <a:xfrm>
              <a:off x="5082510" y="751885"/>
              <a:ext cx="1057341" cy="528670"/>
            </a:xfrm>
            <a:prstGeom prst="rect">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2" name="ZoneTexte 31">
              <a:extLst>
                <a:ext uri="{FF2B5EF4-FFF2-40B4-BE49-F238E27FC236}">
                  <a16:creationId xmlns:a16="http://schemas.microsoft.com/office/drawing/2014/main" id="{D3667CFA-898C-4956-88DD-3E1FB19749FC}"/>
                </a:ext>
              </a:extLst>
            </p:cNvPr>
            <p:cNvSpPr txBox="1"/>
            <p:nvPr/>
          </p:nvSpPr>
          <p:spPr>
            <a:xfrm>
              <a:off x="5082510" y="751885"/>
              <a:ext cx="1057341" cy="5286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Cour d’appel du Québec</a:t>
              </a:r>
            </a:p>
          </p:txBody>
        </p:sp>
      </p:grpSp>
      <p:grpSp>
        <p:nvGrpSpPr>
          <p:cNvPr id="13" name="Groupe 12">
            <a:extLst>
              <a:ext uri="{FF2B5EF4-FFF2-40B4-BE49-F238E27FC236}">
                <a16:creationId xmlns:a16="http://schemas.microsoft.com/office/drawing/2014/main" id="{3AB63F31-957C-4512-893B-03E573790F0E}"/>
              </a:ext>
            </a:extLst>
          </p:cNvPr>
          <p:cNvGrpSpPr/>
          <p:nvPr/>
        </p:nvGrpSpPr>
        <p:grpSpPr>
          <a:xfrm>
            <a:off x="7068753" y="3528409"/>
            <a:ext cx="1057341" cy="528670"/>
            <a:chOff x="5082510" y="1502598"/>
            <a:chExt cx="1057341" cy="528670"/>
          </a:xfrm>
        </p:grpSpPr>
        <p:sp>
          <p:nvSpPr>
            <p:cNvPr id="29" name="Rectangle 28">
              <a:extLst>
                <a:ext uri="{FF2B5EF4-FFF2-40B4-BE49-F238E27FC236}">
                  <a16:creationId xmlns:a16="http://schemas.microsoft.com/office/drawing/2014/main" id="{0A68CFD9-03D2-495E-893B-25AFB5A75717}"/>
                </a:ext>
              </a:extLst>
            </p:cNvPr>
            <p:cNvSpPr/>
            <p:nvPr/>
          </p:nvSpPr>
          <p:spPr>
            <a:xfrm>
              <a:off x="5082510" y="1502598"/>
              <a:ext cx="1057341" cy="528670"/>
            </a:xfrm>
            <a:prstGeom prst="rect">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0" name="ZoneTexte 29">
              <a:extLst>
                <a:ext uri="{FF2B5EF4-FFF2-40B4-BE49-F238E27FC236}">
                  <a16:creationId xmlns:a16="http://schemas.microsoft.com/office/drawing/2014/main" id="{80D96F7D-883F-4DA1-85B9-05A3028898CE}"/>
                </a:ext>
              </a:extLst>
            </p:cNvPr>
            <p:cNvSpPr txBox="1"/>
            <p:nvPr/>
          </p:nvSpPr>
          <p:spPr>
            <a:xfrm>
              <a:off x="5082510" y="1502598"/>
              <a:ext cx="1057341" cy="5286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Cour supérieure du Québec</a:t>
              </a:r>
            </a:p>
          </p:txBody>
        </p:sp>
      </p:grpSp>
      <p:grpSp>
        <p:nvGrpSpPr>
          <p:cNvPr id="14" name="Groupe 13">
            <a:extLst>
              <a:ext uri="{FF2B5EF4-FFF2-40B4-BE49-F238E27FC236}">
                <a16:creationId xmlns:a16="http://schemas.microsoft.com/office/drawing/2014/main" id="{8C5D0DFB-C4C9-4B8E-A95D-2F728A7AA8C5}"/>
              </a:ext>
            </a:extLst>
          </p:cNvPr>
          <p:cNvGrpSpPr/>
          <p:nvPr/>
        </p:nvGrpSpPr>
        <p:grpSpPr>
          <a:xfrm>
            <a:off x="7068753" y="4321814"/>
            <a:ext cx="1057341" cy="528670"/>
            <a:chOff x="4442819" y="2253310"/>
            <a:chExt cx="1057341" cy="528670"/>
          </a:xfrm>
        </p:grpSpPr>
        <p:sp>
          <p:nvSpPr>
            <p:cNvPr id="27" name="Rectangle 26">
              <a:extLst>
                <a:ext uri="{FF2B5EF4-FFF2-40B4-BE49-F238E27FC236}">
                  <a16:creationId xmlns:a16="http://schemas.microsoft.com/office/drawing/2014/main" id="{C77A5926-3AEE-40E9-AAD8-D2F193DCDEB6}"/>
                </a:ext>
              </a:extLst>
            </p:cNvPr>
            <p:cNvSpPr/>
            <p:nvPr/>
          </p:nvSpPr>
          <p:spPr>
            <a:xfrm>
              <a:off x="4442819" y="2253310"/>
              <a:ext cx="1057341" cy="528670"/>
            </a:xfrm>
            <a:prstGeom prst="rect">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8" name="ZoneTexte 27">
              <a:extLst>
                <a:ext uri="{FF2B5EF4-FFF2-40B4-BE49-F238E27FC236}">
                  <a16:creationId xmlns:a16="http://schemas.microsoft.com/office/drawing/2014/main" id="{BFDD4D02-A05C-434F-A127-FD45188D8AA0}"/>
                </a:ext>
              </a:extLst>
            </p:cNvPr>
            <p:cNvSpPr txBox="1"/>
            <p:nvPr/>
          </p:nvSpPr>
          <p:spPr>
            <a:xfrm>
              <a:off x="4442819" y="2253310"/>
              <a:ext cx="1057341" cy="5286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Cour du Québec</a:t>
              </a:r>
            </a:p>
          </p:txBody>
        </p:sp>
      </p:grpSp>
      <p:grpSp>
        <p:nvGrpSpPr>
          <p:cNvPr id="15" name="Groupe 14">
            <a:extLst>
              <a:ext uri="{FF2B5EF4-FFF2-40B4-BE49-F238E27FC236}">
                <a16:creationId xmlns:a16="http://schemas.microsoft.com/office/drawing/2014/main" id="{0271A843-3AAC-4173-89F4-C625F317C432}"/>
              </a:ext>
            </a:extLst>
          </p:cNvPr>
          <p:cNvGrpSpPr/>
          <p:nvPr/>
        </p:nvGrpSpPr>
        <p:grpSpPr>
          <a:xfrm>
            <a:off x="7068753" y="5467399"/>
            <a:ext cx="1057341" cy="528670"/>
            <a:chOff x="4707154" y="3004022"/>
            <a:chExt cx="1057341" cy="528670"/>
          </a:xfrm>
        </p:grpSpPr>
        <p:sp>
          <p:nvSpPr>
            <p:cNvPr id="25" name="Rectangle 24">
              <a:extLst>
                <a:ext uri="{FF2B5EF4-FFF2-40B4-BE49-F238E27FC236}">
                  <a16:creationId xmlns:a16="http://schemas.microsoft.com/office/drawing/2014/main" id="{5BE32712-AB81-48D8-BD25-E141F1655DE9}"/>
                </a:ext>
              </a:extLst>
            </p:cNvPr>
            <p:cNvSpPr/>
            <p:nvPr/>
          </p:nvSpPr>
          <p:spPr>
            <a:xfrm>
              <a:off x="4707154" y="3004022"/>
              <a:ext cx="1057341" cy="528670"/>
            </a:xfrm>
            <a:prstGeom prst="rect">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ZoneTexte 25">
              <a:extLst>
                <a:ext uri="{FF2B5EF4-FFF2-40B4-BE49-F238E27FC236}">
                  <a16:creationId xmlns:a16="http://schemas.microsoft.com/office/drawing/2014/main" id="{3C34D957-B7DC-47F0-B11C-60F0A72FE421}"/>
                </a:ext>
              </a:extLst>
            </p:cNvPr>
            <p:cNvSpPr txBox="1"/>
            <p:nvPr/>
          </p:nvSpPr>
          <p:spPr>
            <a:xfrm>
              <a:off x="4707154" y="3004022"/>
              <a:ext cx="1057341" cy="5286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Cours municipales</a:t>
              </a:r>
            </a:p>
          </p:txBody>
        </p:sp>
      </p:grpSp>
      <p:grpSp>
        <p:nvGrpSpPr>
          <p:cNvPr id="16" name="Groupe 15">
            <a:extLst>
              <a:ext uri="{FF2B5EF4-FFF2-40B4-BE49-F238E27FC236}">
                <a16:creationId xmlns:a16="http://schemas.microsoft.com/office/drawing/2014/main" id="{B0CD2DF2-31A7-41D9-8BA2-524F32E7C514}"/>
              </a:ext>
            </a:extLst>
          </p:cNvPr>
          <p:cNvGrpSpPr/>
          <p:nvPr/>
        </p:nvGrpSpPr>
        <p:grpSpPr>
          <a:xfrm>
            <a:off x="8617594" y="4321414"/>
            <a:ext cx="1057341" cy="528670"/>
            <a:chOff x="5722202" y="2253310"/>
            <a:chExt cx="1057341" cy="528670"/>
          </a:xfrm>
        </p:grpSpPr>
        <p:sp>
          <p:nvSpPr>
            <p:cNvPr id="23" name="Rectangle 22">
              <a:extLst>
                <a:ext uri="{FF2B5EF4-FFF2-40B4-BE49-F238E27FC236}">
                  <a16:creationId xmlns:a16="http://schemas.microsoft.com/office/drawing/2014/main" id="{F42C198B-A3CD-481F-ADB5-582E4922677D}"/>
                </a:ext>
              </a:extLst>
            </p:cNvPr>
            <p:cNvSpPr/>
            <p:nvPr/>
          </p:nvSpPr>
          <p:spPr>
            <a:xfrm>
              <a:off x="5722202" y="2253310"/>
              <a:ext cx="1057341" cy="528670"/>
            </a:xfrm>
            <a:prstGeom prst="rect">
              <a:avLst/>
            </a:prstGeom>
            <a:solidFill>
              <a:srgbClr val="00B0F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ZoneTexte 23">
              <a:extLst>
                <a:ext uri="{FF2B5EF4-FFF2-40B4-BE49-F238E27FC236}">
                  <a16:creationId xmlns:a16="http://schemas.microsoft.com/office/drawing/2014/main" id="{DFAB02F2-35CA-4785-ADCC-BE4BFEAE1724}"/>
                </a:ext>
              </a:extLst>
            </p:cNvPr>
            <p:cNvSpPr txBox="1"/>
            <p:nvPr/>
          </p:nvSpPr>
          <p:spPr>
            <a:xfrm>
              <a:off x="5722202" y="2253310"/>
              <a:ext cx="1057341" cy="52867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Tribunal administratif du Québec</a:t>
              </a:r>
            </a:p>
          </p:txBody>
        </p:sp>
      </p:grpSp>
      <p:grpSp>
        <p:nvGrpSpPr>
          <p:cNvPr id="17" name="Groupe 16">
            <a:extLst>
              <a:ext uri="{FF2B5EF4-FFF2-40B4-BE49-F238E27FC236}">
                <a16:creationId xmlns:a16="http://schemas.microsoft.com/office/drawing/2014/main" id="{7BDFF029-DD5D-47A8-A18A-02F19E3D54F4}"/>
              </a:ext>
            </a:extLst>
          </p:cNvPr>
          <p:cNvGrpSpPr/>
          <p:nvPr/>
        </p:nvGrpSpPr>
        <p:grpSpPr>
          <a:xfrm>
            <a:off x="8617594" y="5059092"/>
            <a:ext cx="1057341" cy="528670"/>
            <a:chOff x="5986537" y="3004022"/>
            <a:chExt cx="1057341" cy="528670"/>
          </a:xfrm>
          <a:solidFill>
            <a:srgbClr val="00B0F0"/>
          </a:solidFill>
        </p:grpSpPr>
        <p:sp>
          <p:nvSpPr>
            <p:cNvPr id="21" name="Rectangle 20">
              <a:extLst>
                <a:ext uri="{FF2B5EF4-FFF2-40B4-BE49-F238E27FC236}">
                  <a16:creationId xmlns:a16="http://schemas.microsoft.com/office/drawing/2014/main" id="{48C6898C-501A-47C8-890E-0B629607A762}"/>
                </a:ext>
              </a:extLst>
            </p:cNvPr>
            <p:cNvSpPr/>
            <p:nvPr/>
          </p:nvSpPr>
          <p:spPr>
            <a:xfrm>
              <a:off x="5986537" y="3004022"/>
              <a:ext cx="1057341" cy="528670"/>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ZoneTexte 21">
              <a:extLst>
                <a:ext uri="{FF2B5EF4-FFF2-40B4-BE49-F238E27FC236}">
                  <a16:creationId xmlns:a16="http://schemas.microsoft.com/office/drawing/2014/main" id="{782C850F-D973-4ACB-BDD9-D484DF042089}"/>
                </a:ext>
              </a:extLst>
            </p:cNvPr>
            <p:cNvSpPr txBox="1"/>
            <p:nvPr/>
          </p:nvSpPr>
          <p:spPr>
            <a:xfrm>
              <a:off x="5986537" y="3004022"/>
              <a:ext cx="1057341" cy="52867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Tribunaux administratifs provinciaux</a:t>
              </a:r>
            </a:p>
          </p:txBody>
        </p:sp>
      </p:grpSp>
      <p:grpSp>
        <p:nvGrpSpPr>
          <p:cNvPr id="18" name="Groupe 17">
            <a:extLst>
              <a:ext uri="{FF2B5EF4-FFF2-40B4-BE49-F238E27FC236}">
                <a16:creationId xmlns:a16="http://schemas.microsoft.com/office/drawing/2014/main" id="{B45CF61E-5054-4255-8053-01C456D7B888}"/>
              </a:ext>
            </a:extLst>
          </p:cNvPr>
          <p:cNvGrpSpPr/>
          <p:nvPr/>
        </p:nvGrpSpPr>
        <p:grpSpPr>
          <a:xfrm>
            <a:off x="8617594" y="3528409"/>
            <a:ext cx="1057341" cy="528670"/>
            <a:chOff x="5986537" y="3754734"/>
            <a:chExt cx="1057341" cy="528670"/>
          </a:xfrm>
        </p:grpSpPr>
        <p:sp>
          <p:nvSpPr>
            <p:cNvPr id="19" name="Rectangle 18">
              <a:extLst>
                <a:ext uri="{FF2B5EF4-FFF2-40B4-BE49-F238E27FC236}">
                  <a16:creationId xmlns:a16="http://schemas.microsoft.com/office/drawing/2014/main" id="{48DF8CE5-5AB0-4621-A0A1-2ADA4C9C8476}"/>
                </a:ext>
              </a:extLst>
            </p:cNvPr>
            <p:cNvSpPr/>
            <p:nvPr/>
          </p:nvSpPr>
          <p:spPr>
            <a:xfrm>
              <a:off x="5986537" y="3754734"/>
              <a:ext cx="1057341" cy="528670"/>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ZoneTexte 19">
              <a:extLst>
                <a:ext uri="{FF2B5EF4-FFF2-40B4-BE49-F238E27FC236}">
                  <a16:creationId xmlns:a16="http://schemas.microsoft.com/office/drawing/2014/main" id="{88B3A559-9442-473B-9E5A-193A6090D71D}"/>
                </a:ext>
              </a:extLst>
            </p:cNvPr>
            <p:cNvSpPr txBox="1"/>
            <p:nvPr/>
          </p:nvSpPr>
          <p:spPr>
            <a:xfrm>
              <a:off x="5986537" y="3754734"/>
              <a:ext cx="1057341" cy="528670"/>
            </a:xfrm>
            <a:prstGeom prst="rect">
              <a:avLst/>
            </a:prstGeom>
            <a:solidFill>
              <a:srgbClr val="00B0F0"/>
            </a:solidFill>
          </p:spPr>
          <p:style>
            <a:lnRef idx="0">
              <a:scrgbClr r="0" g="0" b="0"/>
            </a:lnRef>
            <a:fillRef idx="0">
              <a:scrgbClr r="0" g="0" b="0"/>
            </a:fillRef>
            <a:effectRef idx="0">
              <a:scrgbClr r="0" g="0" b="0"/>
            </a:effectRef>
            <a:fontRef idx="minor">
              <a:schemeClr val="lt1"/>
            </a:fontRef>
          </p:style>
          <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CA" sz="1000" kern="1200" dirty="0"/>
                <a:t>Tribunal des droits de la personne du Québec</a:t>
              </a:r>
            </a:p>
          </p:txBody>
        </p:sp>
      </p:grpSp>
      <p:cxnSp>
        <p:nvCxnSpPr>
          <p:cNvPr id="44" name="Connecteur droit avec flèche 43">
            <a:extLst>
              <a:ext uri="{FF2B5EF4-FFF2-40B4-BE49-F238E27FC236}">
                <a16:creationId xmlns:a16="http://schemas.microsoft.com/office/drawing/2014/main" id="{611B8D6E-D0A3-4477-BC91-D010A37B7301}"/>
              </a:ext>
            </a:extLst>
          </p:cNvPr>
          <p:cNvCxnSpPr>
            <a:stCxn id="22" idx="0"/>
            <a:endCxn id="24" idx="2"/>
          </p:cNvCxnSpPr>
          <p:nvPr/>
        </p:nvCxnSpPr>
        <p:spPr>
          <a:xfrm flipV="1">
            <a:off x="9146265" y="4850084"/>
            <a:ext cx="0" cy="209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D03AA6DD-4BBC-4CBF-A1CE-74D8D0179327}"/>
              </a:ext>
            </a:extLst>
          </p:cNvPr>
          <p:cNvCxnSpPr>
            <a:stCxn id="24" idx="1"/>
            <a:endCxn id="28" idx="3"/>
          </p:cNvCxnSpPr>
          <p:nvPr/>
        </p:nvCxnSpPr>
        <p:spPr>
          <a:xfrm flipH="1">
            <a:off x="8126094" y="4585749"/>
            <a:ext cx="491500" cy="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eur droit avec flèche 47">
            <a:extLst>
              <a:ext uri="{FF2B5EF4-FFF2-40B4-BE49-F238E27FC236}">
                <a16:creationId xmlns:a16="http://schemas.microsoft.com/office/drawing/2014/main" id="{C1C4AEA4-69F7-4DF4-BEA1-920B5CDD1C08}"/>
              </a:ext>
            </a:extLst>
          </p:cNvPr>
          <p:cNvCxnSpPr>
            <a:stCxn id="40" idx="0"/>
            <a:endCxn id="42" idx="2"/>
          </p:cNvCxnSpPr>
          <p:nvPr/>
        </p:nvCxnSpPr>
        <p:spPr>
          <a:xfrm flipV="1">
            <a:off x="4621176" y="3274265"/>
            <a:ext cx="0" cy="263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eur droit avec flèche 50">
            <a:extLst>
              <a:ext uri="{FF2B5EF4-FFF2-40B4-BE49-F238E27FC236}">
                <a16:creationId xmlns:a16="http://schemas.microsoft.com/office/drawing/2014/main" id="{BCBB2095-1B47-4989-BEE0-D818D70BA2BC}"/>
              </a:ext>
            </a:extLst>
          </p:cNvPr>
          <p:cNvCxnSpPr>
            <a:stCxn id="33" idx="0"/>
            <a:endCxn id="36" idx="2"/>
          </p:cNvCxnSpPr>
          <p:nvPr/>
        </p:nvCxnSpPr>
        <p:spPr>
          <a:xfrm flipV="1">
            <a:off x="6095998" y="4087842"/>
            <a:ext cx="1" cy="233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DC239811-5149-4EC6-9962-8BB039D6A683}"/>
              </a:ext>
            </a:extLst>
          </p:cNvPr>
          <p:cNvCxnSpPr>
            <a:stCxn id="36" idx="0"/>
            <a:endCxn id="38" idx="2"/>
          </p:cNvCxnSpPr>
          <p:nvPr/>
        </p:nvCxnSpPr>
        <p:spPr>
          <a:xfrm flipV="1">
            <a:off x="6095999" y="3275604"/>
            <a:ext cx="1" cy="283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eur droit avec flèche 62">
            <a:extLst>
              <a:ext uri="{FF2B5EF4-FFF2-40B4-BE49-F238E27FC236}">
                <a16:creationId xmlns:a16="http://schemas.microsoft.com/office/drawing/2014/main" id="{CF9697C5-C394-41C7-A842-1D49D041C7FD}"/>
              </a:ext>
            </a:extLst>
          </p:cNvPr>
          <p:cNvCxnSpPr>
            <a:stCxn id="28" idx="0"/>
            <a:endCxn id="30" idx="2"/>
          </p:cNvCxnSpPr>
          <p:nvPr/>
        </p:nvCxnSpPr>
        <p:spPr>
          <a:xfrm flipV="1">
            <a:off x="7597424" y="4057079"/>
            <a:ext cx="0" cy="264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9E3C92D7-1C55-4258-B127-722C4556815E}"/>
              </a:ext>
            </a:extLst>
          </p:cNvPr>
          <p:cNvCxnSpPr>
            <a:stCxn id="30" idx="0"/>
            <a:endCxn id="32" idx="2"/>
          </p:cNvCxnSpPr>
          <p:nvPr/>
        </p:nvCxnSpPr>
        <p:spPr>
          <a:xfrm flipV="1">
            <a:off x="7597424" y="3274265"/>
            <a:ext cx="0" cy="25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9270AF47-B634-46C5-B1C6-EEF3F9D1842C}"/>
              </a:ext>
            </a:extLst>
          </p:cNvPr>
          <p:cNvCxnSpPr>
            <a:stCxn id="38" idx="0"/>
            <a:endCxn id="6" idx="2"/>
          </p:cNvCxnSpPr>
          <p:nvPr/>
        </p:nvCxnSpPr>
        <p:spPr>
          <a:xfrm flipV="1">
            <a:off x="6096000" y="2468217"/>
            <a:ext cx="0" cy="278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eur droit 68">
            <a:extLst>
              <a:ext uri="{FF2B5EF4-FFF2-40B4-BE49-F238E27FC236}">
                <a16:creationId xmlns:a16="http://schemas.microsoft.com/office/drawing/2014/main" id="{F1E6A4A3-E42B-4506-95DB-00C1A3B5CFB2}"/>
              </a:ext>
            </a:extLst>
          </p:cNvPr>
          <p:cNvCxnSpPr>
            <a:stCxn id="42" idx="0"/>
          </p:cNvCxnSpPr>
          <p:nvPr/>
        </p:nvCxnSpPr>
        <p:spPr>
          <a:xfrm flipH="1" flipV="1">
            <a:off x="4621175" y="2607575"/>
            <a:ext cx="1" cy="138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E5646E7E-BBAC-4C65-9AFD-20CEAC62DFC3}"/>
              </a:ext>
            </a:extLst>
          </p:cNvPr>
          <p:cNvCxnSpPr/>
          <p:nvPr/>
        </p:nvCxnSpPr>
        <p:spPr>
          <a:xfrm flipH="1" flipV="1">
            <a:off x="4773575" y="2759975"/>
            <a:ext cx="1" cy="138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C008CE98-934F-46C1-B257-D72162680375}"/>
              </a:ext>
            </a:extLst>
          </p:cNvPr>
          <p:cNvCxnSpPr>
            <a:cxnSpLocks/>
            <a:stCxn id="32" idx="0"/>
          </p:cNvCxnSpPr>
          <p:nvPr/>
        </p:nvCxnSpPr>
        <p:spPr>
          <a:xfrm flipV="1">
            <a:off x="7597424" y="2607575"/>
            <a:ext cx="0" cy="1380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Connecteur droit 76">
            <a:extLst>
              <a:ext uri="{FF2B5EF4-FFF2-40B4-BE49-F238E27FC236}">
                <a16:creationId xmlns:a16="http://schemas.microsoft.com/office/drawing/2014/main" id="{A889CBEB-05C1-4648-9A4A-68FD11F2976B}"/>
              </a:ext>
            </a:extLst>
          </p:cNvPr>
          <p:cNvCxnSpPr/>
          <p:nvPr/>
        </p:nvCxnSpPr>
        <p:spPr>
          <a:xfrm>
            <a:off x="4621175" y="2607575"/>
            <a:ext cx="297624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Connecteur droit 78">
            <a:extLst>
              <a:ext uri="{FF2B5EF4-FFF2-40B4-BE49-F238E27FC236}">
                <a16:creationId xmlns:a16="http://schemas.microsoft.com/office/drawing/2014/main" id="{698AA8A7-41BA-48AB-90B8-F020613193AD}"/>
              </a:ext>
            </a:extLst>
          </p:cNvPr>
          <p:cNvCxnSpPr>
            <a:stCxn id="26" idx="1"/>
          </p:cNvCxnSpPr>
          <p:nvPr/>
        </p:nvCxnSpPr>
        <p:spPr>
          <a:xfrm flipH="1">
            <a:off x="6951216" y="5731734"/>
            <a:ext cx="1175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Connecteur droit 83">
            <a:extLst>
              <a:ext uri="{FF2B5EF4-FFF2-40B4-BE49-F238E27FC236}">
                <a16:creationId xmlns:a16="http://schemas.microsoft.com/office/drawing/2014/main" id="{0EA7FE17-0E6C-4A03-9A14-1802EFABDE83}"/>
              </a:ext>
            </a:extLst>
          </p:cNvPr>
          <p:cNvCxnSpPr/>
          <p:nvPr/>
        </p:nvCxnSpPr>
        <p:spPr>
          <a:xfrm flipV="1">
            <a:off x="6951216" y="3009930"/>
            <a:ext cx="0" cy="272180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78C64EA4-95F6-4A48-8270-29DB823773B0}"/>
              </a:ext>
            </a:extLst>
          </p:cNvPr>
          <p:cNvCxnSpPr>
            <a:endCxn id="32" idx="1"/>
          </p:cNvCxnSpPr>
          <p:nvPr/>
        </p:nvCxnSpPr>
        <p:spPr>
          <a:xfrm>
            <a:off x="6951216" y="3009930"/>
            <a:ext cx="1175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87">
            <a:extLst>
              <a:ext uri="{FF2B5EF4-FFF2-40B4-BE49-F238E27FC236}">
                <a16:creationId xmlns:a16="http://schemas.microsoft.com/office/drawing/2014/main" id="{EAB8072D-1FA5-4AD1-9801-52ACE283B1DE}"/>
              </a:ext>
            </a:extLst>
          </p:cNvPr>
          <p:cNvCxnSpPr>
            <a:cxnSpLocks/>
            <a:stCxn id="20" idx="0"/>
          </p:cNvCxnSpPr>
          <p:nvPr/>
        </p:nvCxnSpPr>
        <p:spPr>
          <a:xfrm flipV="1">
            <a:off x="9146265" y="3009931"/>
            <a:ext cx="0" cy="518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Connecteur droit avec flèche 89">
            <a:extLst>
              <a:ext uri="{FF2B5EF4-FFF2-40B4-BE49-F238E27FC236}">
                <a16:creationId xmlns:a16="http://schemas.microsoft.com/office/drawing/2014/main" id="{01D0E922-ECD6-43AF-93D3-95CB4B5F6AA4}"/>
              </a:ext>
            </a:extLst>
          </p:cNvPr>
          <p:cNvCxnSpPr>
            <a:endCxn id="32" idx="3"/>
          </p:cNvCxnSpPr>
          <p:nvPr/>
        </p:nvCxnSpPr>
        <p:spPr>
          <a:xfrm flipH="1">
            <a:off x="8126094" y="3009930"/>
            <a:ext cx="1020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ZoneTexte 91">
            <a:extLst>
              <a:ext uri="{FF2B5EF4-FFF2-40B4-BE49-F238E27FC236}">
                <a16:creationId xmlns:a16="http://schemas.microsoft.com/office/drawing/2014/main" id="{73ABA314-01BF-4CAD-925D-690D4E8620FB}"/>
              </a:ext>
            </a:extLst>
          </p:cNvPr>
          <p:cNvSpPr txBox="1"/>
          <p:nvPr/>
        </p:nvSpPr>
        <p:spPr>
          <a:xfrm>
            <a:off x="630314" y="2281561"/>
            <a:ext cx="2933519" cy="923330"/>
          </a:xfrm>
          <a:prstGeom prst="rect">
            <a:avLst/>
          </a:prstGeom>
          <a:noFill/>
        </p:spPr>
        <p:txBody>
          <a:bodyPr wrap="square" rtlCol="0">
            <a:spAutoFit/>
          </a:bodyPr>
          <a:lstStyle/>
          <a:p>
            <a:r>
              <a:rPr lang="fr-CA" b="1" dirty="0"/>
              <a:t>L’organisation des tribunaux au Canada et au Québec</a:t>
            </a:r>
          </a:p>
        </p:txBody>
      </p:sp>
      <p:cxnSp>
        <p:nvCxnSpPr>
          <p:cNvPr id="43" name="Connecteur droit 42">
            <a:extLst>
              <a:ext uri="{FF2B5EF4-FFF2-40B4-BE49-F238E27FC236}">
                <a16:creationId xmlns:a16="http://schemas.microsoft.com/office/drawing/2014/main" id="{B37F4AE0-E804-4CD9-B8C7-6E3F146CEAD6}"/>
              </a:ext>
            </a:extLst>
          </p:cNvPr>
          <p:cNvCxnSpPr>
            <a:stCxn id="28" idx="1"/>
          </p:cNvCxnSpPr>
          <p:nvPr/>
        </p:nvCxnSpPr>
        <p:spPr>
          <a:xfrm flipH="1" flipV="1">
            <a:off x="6951216" y="4585749"/>
            <a:ext cx="117537" cy="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159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a:bodyPr>
          <a:lstStyle/>
          <a:p>
            <a:r>
              <a:rPr lang="fr-CA" dirty="0">
                <a:solidFill>
                  <a:srgbClr val="C00000"/>
                </a:solidFill>
              </a:rPr>
              <a:t>2.3 La </a:t>
            </a:r>
            <a:r>
              <a:rPr lang="fr-CA" i="1" dirty="0">
                <a:solidFill>
                  <a:srgbClr val="C00000"/>
                </a:solidFill>
              </a:rPr>
              <a:t>charte canadienne des droits et libertés</a:t>
            </a: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a:bodyPr>
          <a:lstStyle/>
          <a:p>
            <a:pPr marL="0" indent="0">
              <a:buNone/>
            </a:pPr>
            <a:r>
              <a:rPr lang="fr-CA" dirty="0"/>
              <a:t>Hyperlien vers la </a:t>
            </a:r>
            <a:r>
              <a:rPr lang="fr-CA" i="1" dirty="0"/>
              <a:t>L.C. de 1982 </a:t>
            </a:r>
            <a:r>
              <a:rPr lang="fr-CA" dirty="0"/>
              <a:t>et la </a:t>
            </a:r>
            <a:r>
              <a:rPr lang="fr-CA" i="1" dirty="0"/>
              <a:t>Charte canadienne des droits et libertés </a:t>
            </a:r>
            <a:r>
              <a:rPr lang="fr-CA" dirty="0"/>
              <a:t>: </a:t>
            </a:r>
          </a:p>
          <a:p>
            <a:pPr marL="0" indent="0">
              <a:buNone/>
            </a:pPr>
            <a:r>
              <a:rPr lang="fr-CA" i="1" dirty="0">
                <a:hlinkClick r:id="rId2"/>
              </a:rPr>
              <a:t>https://laws-lois.justice.gc.ca/fra/const/page-12.html#h-46</a:t>
            </a:r>
            <a:endParaRPr lang="fr-CA" i="1" dirty="0"/>
          </a:p>
          <a:p>
            <a:pPr marL="0" indent="0">
              <a:buNone/>
            </a:pPr>
            <a:r>
              <a:rPr lang="fr-CA" dirty="0"/>
              <a:t>Hyperlien vers</a:t>
            </a:r>
            <a:r>
              <a:rPr lang="fr-CA" i="1" dirty="0"/>
              <a:t> </a:t>
            </a:r>
            <a:r>
              <a:rPr lang="fr-CA" dirty="0"/>
              <a:t>la</a:t>
            </a:r>
            <a:r>
              <a:rPr lang="fr-CA" i="1" dirty="0"/>
              <a:t> Charte des droits et libertés de la personne </a:t>
            </a:r>
            <a:r>
              <a:rPr lang="fr-CA" dirty="0"/>
              <a:t>(Québec) :</a:t>
            </a:r>
          </a:p>
          <a:p>
            <a:pPr marL="0" indent="0">
              <a:buNone/>
            </a:pPr>
            <a:r>
              <a:rPr lang="fr-CA" dirty="0">
                <a:hlinkClick r:id="rId3"/>
              </a:rPr>
              <a:t>http://legisquebec.gouv.qc.ca/fr/showdoc/cs/c-12</a:t>
            </a:r>
            <a:endParaRPr lang="fr-CA" dirty="0"/>
          </a:p>
          <a:p>
            <a:pPr marL="0" indent="0">
              <a:buNone/>
            </a:pPr>
            <a:r>
              <a:rPr lang="fr-CA" dirty="0"/>
              <a:t>Hyperlien vers le site de la </a:t>
            </a:r>
            <a:r>
              <a:rPr lang="fr-CA" i="1" dirty="0"/>
              <a:t>Commission des droits de la personnes et des droits de la jeunesse</a:t>
            </a:r>
            <a:r>
              <a:rPr lang="fr-CA" dirty="0"/>
              <a:t>, chargée de l’application de la Charte québécoise :</a:t>
            </a:r>
          </a:p>
          <a:p>
            <a:pPr marL="0" indent="0">
              <a:buNone/>
            </a:pPr>
            <a:r>
              <a:rPr lang="fr-CA" dirty="0">
                <a:hlinkClick r:id="rId4"/>
              </a:rPr>
              <a:t>https://www.cdpdj.qc.ca/fr</a:t>
            </a:r>
            <a:endParaRPr lang="fr-CA" dirty="0"/>
          </a:p>
          <a:p>
            <a:pPr marL="0" indent="0">
              <a:buNone/>
            </a:pPr>
            <a:endParaRPr lang="fr-CA" dirty="0"/>
          </a:p>
          <a:p>
            <a:pPr marL="0" indent="0">
              <a:buNone/>
            </a:pPr>
            <a:endParaRPr lang="fr-CA" dirty="0"/>
          </a:p>
        </p:txBody>
      </p:sp>
    </p:spTree>
    <p:extLst>
      <p:ext uri="{BB962C8B-B14F-4D97-AF65-F5344CB8AC3E}">
        <p14:creationId xmlns:p14="http://schemas.microsoft.com/office/powerpoint/2010/main" val="21725401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a:bodyPr>
          <a:lstStyle/>
          <a:p>
            <a:r>
              <a:rPr lang="fr-CA" dirty="0">
                <a:solidFill>
                  <a:srgbClr val="C00000"/>
                </a:solidFill>
              </a:rPr>
              <a:t>2.3 La </a:t>
            </a:r>
            <a:r>
              <a:rPr lang="fr-CA" i="1" dirty="0">
                <a:solidFill>
                  <a:srgbClr val="C00000"/>
                </a:solidFill>
              </a:rPr>
              <a:t>charte canadienne des droits et libertés</a:t>
            </a: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a:bodyPr>
          <a:lstStyle/>
          <a:p>
            <a:pPr marL="0" indent="0" algn="just">
              <a:buNone/>
            </a:pPr>
            <a:r>
              <a:rPr lang="fr-CA" sz="2000" dirty="0"/>
              <a:t>Enfin, la Charte contient </a:t>
            </a:r>
            <a:r>
              <a:rPr lang="fr-CA" sz="2000" b="1" dirty="0"/>
              <a:t>deux (2) articles </a:t>
            </a:r>
            <a:r>
              <a:rPr lang="fr-CA" sz="2000" dirty="0"/>
              <a:t>qui permettent au législateur de </a:t>
            </a:r>
            <a:r>
              <a:rPr lang="fr-CA" sz="2000" b="1" dirty="0"/>
              <a:t>circonscrire les droits et de « limiter » les libertés. </a:t>
            </a:r>
          </a:p>
          <a:p>
            <a:pPr marL="0" indent="0" algn="just">
              <a:buNone/>
            </a:pPr>
            <a:r>
              <a:rPr lang="fr-CA" sz="2000" b="1" dirty="0"/>
              <a:t>L’article 1</a:t>
            </a:r>
            <a:r>
              <a:rPr lang="fr-CA" sz="2000" dirty="0"/>
              <a:t> stipule que les droits et libertés énoncés dans la Charte : </a:t>
            </a:r>
          </a:p>
          <a:p>
            <a:pPr marL="0" indent="0" algn="just">
              <a:buNone/>
            </a:pPr>
            <a:r>
              <a:rPr lang="fr-CA" sz="2000" dirty="0"/>
              <a:t>« ne peuvent être restreints que par une règle de droit, dans des limites qui soient raisonnables et dont la justification puisse se démontrer dans le cadre d’une société libre et démocratique ». </a:t>
            </a:r>
          </a:p>
          <a:p>
            <a:pPr marL="0" indent="0" algn="just">
              <a:buNone/>
            </a:pPr>
            <a:r>
              <a:rPr lang="fr-CA" sz="2000" b="1" dirty="0"/>
              <a:t>Il appartient aux tribunaux d’établir si ces conditions sont respectées </a:t>
            </a:r>
            <a:r>
              <a:rPr lang="fr-CA" sz="2000" dirty="0"/>
              <a:t>et, surtout, si le législateur peut les invoquer lorsqu’il restreint des droits fondamentaux. </a:t>
            </a:r>
          </a:p>
        </p:txBody>
      </p:sp>
    </p:spTree>
    <p:extLst>
      <p:ext uri="{BB962C8B-B14F-4D97-AF65-F5344CB8AC3E}">
        <p14:creationId xmlns:p14="http://schemas.microsoft.com/office/powerpoint/2010/main" val="3620679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a:bodyPr>
          <a:lstStyle/>
          <a:p>
            <a:r>
              <a:rPr lang="fr-CA" dirty="0">
                <a:solidFill>
                  <a:srgbClr val="C00000"/>
                </a:solidFill>
              </a:rPr>
              <a:t>2.3 La </a:t>
            </a:r>
            <a:r>
              <a:rPr lang="fr-CA" i="1" dirty="0">
                <a:solidFill>
                  <a:srgbClr val="C00000"/>
                </a:solidFill>
              </a:rPr>
              <a:t>charte canadienne des droits et libertés</a:t>
            </a: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lnSpcReduction="10000"/>
          </a:bodyPr>
          <a:lstStyle/>
          <a:p>
            <a:pPr marL="0" indent="0" algn="just">
              <a:buNone/>
            </a:pPr>
            <a:r>
              <a:rPr lang="fr-CA" sz="2000" dirty="0"/>
              <a:t>La Cour suprême du Canada a défini </a:t>
            </a:r>
            <a:r>
              <a:rPr lang="fr-CA" sz="2000" b="1" dirty="0"/>
              <a:t>un « test » à deux volets, </a:t>
            </a:r>
            <a:r>
              <a:rPr lang="fr-CA" sz="2000" dirty="0"/>
              <a:t>dans une décision phare R. c. </a:t>
            </a:r>
            <a:r>
              <a:rPr lang="fr-CA" sz="2000" dirty="0" err="1"/>
              <a:t>Oakes</a:t>
            </a:r>
            <a:r>
              <a:rPr lang="fr-CA" sz="2000" dirty="0"/>
              <a:t>  : </a:t>
            </a:r>
          </a:p>
          <a:p>
            <a:pPr marL="457200" indent="-457200" algn="just">
              <a:buAutoNum type="arabicParenR"/>
            </a:pPr>
            <a:r>
              <a:rPr lang="fr-CA" sz="2000" dirty="0"/>
              <a:t>la </a:t>
            </a:r>
            <a:r>
              <a:rPr lang="fr-CA" sz="2000" b="1" dirty="0"/>
              <a:t>règle de droit</a:t>
            </a:r>
            <a:r>
              <a:rPr lang="fr-CA" sz="2000" dirty="0"/>
              <a:t> adoptée doit </a:t>
            </a:r>
            <a:r>
              <a:rPr lang="fr-CA" sz="2000" b="1" dirty="0"/>
              <a:t>poursuivre un objectif social suffisamment important </a:t>
            </a:r>
            <a:r>
              <a:rPr lang="fr-CA" sz="2000" dirty="0"/>
              <a:t>pour justifier la suppression d’un droit ou d’une liberté.</a:t>
            </a:r>
          </a:p>
          <a:p>
            <a:pPr marL="457200" indent="-457200" algn="just">
              <a:buAutoNum type="arabicParenR"/>
            </a:pPr>
            <a:r>
              <a:rPr lang="fr-CA" sz="2000" dirty="0"/>
              <a:t>les </a:t>
            </a:r>
            <a:r>
              <a:rPr lang="fr-CA" sz="2000" b="1" dirty="0"/>
              <a:t>moyens</a:t>
            </a:r>
            <a:r>
              <a:rPr lang="fr-CA" sz="2000" dirty="0"/>
              <a:t> pour atteindre cet objectif </a:t>
            </a:r>
            <a:r>
              <a:rPr lang="fr-CA" sz="2000" b="1" dirty="0"/>
              <a:t>doivent être raisonnables et proportionnés</a:t>
            </a:r>
            <a:r>
              <a:rPr lang="fr-CA" sz="2000" dirty="0"/>
              <a:t> à l’objectif poursuivi.</a:t>
            </a:r>
          </a:p>
          <a:p>
            <a:pPr marL="0" indent="0" algn="just">
              <a:buNone/>
            </a:pPr>
            <a:r>
              <a:rPr lang="fr-CA" dirty="0"/>
              <a:t>Il faut savoir qu’il appartient à la partie qui demande le maintien d’une restriction à un droit garanti de démontrer le passage du « test » de </a:t>
            </a:r>
            <a:r>
              <a:rPr lang="fr-CA" dirty="0" err="1"/>
              <a:t>Oakes</a:t>
            </a:r>
            <a:r>
              <a:rPr lang="fr-CA" dirty="0"/>
              <a:t>. </a:t>
            </a:r>
          </a:p>
          <a:p>
            <a:pPr marL="0" indent="0" algn="just">
              <a:buNone/>
            </a:pPr>
            <a:r>
              <a:rPr lang="fr-CA" dirty="0"/>
              <a:t>Il faut également savoir que la norme de preuve applicable au test de l’article premier est la preuve selon la prépondérance des probabilités. </a:t>
            </a:r>
            <a:endParaRPr lang="fr-CA" sz="2000" dirty="0"/>
          </a:p>
        </p:txBody>
      </p:sp>
    </p:spTree>
    <p:extLst>
      <p:ext uri="{BB962C8B-B14F-4D97-AF65-F5344CB8AC3E}">
        <p14:creationId xmlns:p14="http://schemas.microsoft.com/office/powerpoint/2010/main" val="1817396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a:bodyPr>
          <a:lstStyle/>
          <a:p>
            <a:r>
              <a:rPr lang="fr-CA" dirty="0">
                <a:solidFill>
                  <a:srgbClr val="C00000"/>
                </a:solidFill>
              </a:rPr>
              <a:t>2.3 La </a:t>
            </a:r>
            <a:r>
              <a:rPr lang="fr-CA" i="1" dirty="0">
                <a:solidFill>
                  <a:srgbClr val="C00000"/>
                </a:solidFill>
              </a:rPr>
              <a:t>charte canadienne des droits et libertés</a:t>
            </a: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a:bodyPr>
          <a:lstStyle/>
          <a:p>
            <a:pPr marL="0" indent="0" algn="just">
              <a:buNone/>
            </a:pPr>
            <a:r>
              <a:rPr lang="fr-CA" sz="2000" dirty="0"/>
              <a:t>Une clause a fait couler beaucoup d’encre, </a:t>
            </a:r>
            <a:r>
              <a:rPr lang="fr-CA" sz="2000" b="1" dirty="0"/>
              <a:t>celle de dérogation </a:t>
            </a:r>
            <a:r>
              <a:rPr lang="fr-CA" sz="2000" dirty="0"/>
              <a:t>ou </a:t>
            </a:r>
            <a:r>
              <a:rPr lang="fr-CA" sz="2000" b="1" dirty="0"/>
              <a:t>clause nonobstant </a:t>
            </a:r>
            <a:r>
              <a:rPr lang="fr-CA" sz="2000" dirty="0"/>
              <a:t>(article 33) qui permet au législateur </a:t>
            </a:r>
            <a:r>
              <a:rPr lang="fr-CA" sz="2000" b="1" dirty="0"/>
              <a:t>de déroger à certains droits protégés par la Charte</a:t>
            </a:r>
            <a:r>
              <a:rPr lang="fr-CA" sz="2000" dirty="0"/>
              <a:t>, nommément les libertés fondamentales, les garanties juridiques et les droits à l’égalité. </a:t>
            </a:r>
          </a:p>
          <a:p>
            <a:pPr marL="0" indent="0" algn="just">
              <a:buNone/>
            </a:pPr>
            <a:r>
              <a:rPr lang="fr-CA" sz="2000" dirty="0"/>
              <a:t>Une telle dérogation </a:t>
            </a:r>
            <a:r>
              <a:rPr lang="fr-CA" sz="2000" b="1" dirty="0"/>
              <a:t>ne vaut que pour cinq (5) ans</a:t>
            </a:r>
            <a:r>
              <a:rPr lang="fr-CA" sz="2000" dirty="0"/>
              <a:t>, mais elle </a:t>
            </a:r>
            <a:r>
              <a:rPr lang="fr-CA" sz="2000" b="1" dirty="0"/>
              <a:t>peut être renouvelée</a:t>
            </a:r>
            <a:r>
              <a:rPr lang="fr-CA" sz="2000" dirty="0"/>
              <a:t>. </a:t>
            </a:r>
          </a:p>
          <a:p>
            <a:pPr marL="0" indent="0" algn="just">
              <a:buNone/>
            </a:pPr>
            <a:r>
              <a:rPr lang="fr-CA" sz="2000" dirty="0"/>
              <a:t>La clause de dérogation soustrait aux tribunaux le monopole de l’interprétation de la Charte et </a:t>
            </a:r>
            <a:r>
              <a:rPr lang="fr-CA" sz="2000" b="1" dirty="0"/>
              <a:t>rétablit un équilibre entre la souveraineté du Parlement </a:t>
            </a:r>
            <a:r>
              <a:rPr lang="fr-CA" sz="2000" dirty="0"/>
              <a:t>où siègent les élus du peuple et la primauté des tribunaux dans l’interprétation de la loi.</a:t>
            </a:r>
          </a:p>
        </p:txBody>
      </p:sp>
    </p:spTree>
    <p:extLst>
      <p:ext uri="{BB962C8B-B14F-4D97-AF65-F5344CB8AC3E}">
        <p14:creationId xmlns:p14="http://schemas.microsoft.com/office/powerpoint/2010/main" val="30522394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91ECD5-DA4F-419A-9760-09BCBC1121BC}"/>
              </a:ext>
            </a:extLst>
          </p:cNvPr>
          <p:cNvSpPr>
            <a:spLocks noGrp="1"/>
          </p:cNvSpPr>
          <p:nvPr>
            <p:ph type="title"/>
          </p:nvPr>
        </p:nvSpPr>
        <p:spPr/>
        <p:txBody>
          <a:bodyPr>
            <a:normAutofit/>
          </a:bodyPr>
          <a:lstStyle/>
          <a:p>
            <a:r>
              <a:rPr lang="fr-CA" dirty="0">
                <a:solidFill>
                  <a:srgbClr val="C00000"/>
                </a:solidFill>
              </a:rPr>
              <a:t>2.3 La </a:t>
            </a:r>
            <a:r>
              <a:rPr lang="fr-CA" i="1" dirty="0">
                <a:solidFill>
                  <a:srgbClr val="C00000"/>
                </a:solidFill>
              </a:rPr>
              <a:t>charte canadienne des droits et libertés</a:t>
            </a:r>
            <a:endParaRPr lang="fr-CA" dirty="0"/>
          </a:p>
        </p:txBody>
      </p:sp>
      <p:sp>
        <p:nvSpPr>
          <p:cNvPr id="3" name="Espace réservé du contenu 2">
            <a:extLst>
              <a:ext uri="{FF2B5EF4-FFF2-40B4-BE49-F238E27FC236}">
                <a16:creationId xmlns:a16="http://schemas.microsoft.com/office/drawing/2014/main" id="{5579A75F-7A18-4B2A-BCA9-A3441B5E4D81}"/>
              </a:ext>
            </a:extLst>
          </p:cNvPr>
          <p:cNvSpPr>
            <a:spLocks noGrp="1"/>
          </p:cNvSpPr>
          <p:nvPr>
            <p:ph idx="1"/>
          </p:nvPr>
        </p:nvSpPr>
        <p:spPr>
          <a:xfrm>
            <a:off x="1451579" y="2015732"/>
            <a:ext cx="9603275" cy="4037749"/>
          </a:xfrm>
        </p:spPr>
        <p:txBody>
          <a:bodyPr>
            <a:normAutofit fontScale="70000" lnSpcReduction="20000"/>
          </a:bodyPr>
          <a:lstStyle/>
          <a:p>
            <a:pPr marL="0" indent="0" algn="l">
              <a:buNone/>
            </a:pPr>
            <a:r>
              <a:rPr lang="fr-CA" sz="2000" i="1" dirty="0"/>
              <a:t>Dérogation par déclaration expresse</a:t>
            </a:r>
          </a:p>
          <a:p>
            <a:pPr marL="0" indent="0" algn="l">
              <a:buNone/>
            </a:pPr>
            <a:r>
              <a:rPr lang="fr-CA" sz="2000" i="1" dirty="0"/>
              <a:t>33. (1) Le Parlement ou la législature d’une province peut adopter une loi où il est expressément déclaré que celle-ci ou une de ses dispositions a effet indépendamment d’une disposition donnée de l’article 2 ou des articles 7 à 15 de la présente charte.</a:t>
            </a:r>
          </a:p>
          <a:p>
            <a:pPr marL="0" indent="0" algn="l">
              <a:buNone/>
            </a:pPr>
            <a:r>
              <a:rPr lang="fr-CA" sz="2000" i="1" dirty="0"/>
              <a:t>Effet de la dérogation</a:t>
            </a:r>
          </a:p>
          <a:p>
            <a:pPr marL="0" indent="0" algn="l">
              <a:buNone/>
            </a:pPr>
            <a:r>
              <a:rPr lang="fr-CA" sz="2000" i="1" dirty="0"/>
              <a:t>(2) La loi ou la disposition qui fait l’objet d’une déclaration conforme au présent article et en vigueur a l’effet qu’elle aurait sauf la disposition en cause de la charte.</a:t>
            </a:r>
          </a:p>
          <a:p>
            <a:pPr marL="0" indent="0" algn="l">
              <a:buNone/>
            </a:pPr>
            <a:r>
              <a:rPr lang="fr-CA" sz="2000" i="1" dirty="0"/>
              <a:t>Durée de validité</a:t>
            </a:r>
          </a:p>
          <a:p>
            <a:pPr marL="0" indent="0" algn="l">
              <a:buNone/>
            </a:pPr>
            <a:r>
              <a:rPr lang="fr-CA" sz="2000" i="1" dirty="0"/>
              <a:t>(3) La déclaration visée au paragraphe (1) cesse d’avoir effet à la date qui y est précisée ou, au plus tard, cinq ans après son entrée en vigueur.</a:t>
            </a:r>
          </a:p>
          <a:p>
            <a:pPr marL="0" indent="0" algn="l">
              <a:buNone/>
            </a:pPr>
            <a:r>
              <a:rPr lang="fr-CA" sz="2000" i="1" dirty="0"/>
              <a:t>Nouvelle adoption</a:t>
            </a:r>
          </a:p>
          <a:p>
            <a:pPr marL="0" indent="0" algn="l">
              <a:buNone/>
            </a:pPr>
            <a:r>
              <a:rPr lang="fr-CA" sz="2000" i="1" dirty="0"/>
              <a:t>(4) Le Parlement ou une législature peut adopter de nouveau une déclaration visée au paragraphe (1).</a:t>
            </a:r>
          </a:p>
          <a:p>
            <a:pPr marL="0" indent="0" algn="l">
              <a:buNone/>
            </a:pPr>
            <a:r>
              <a:rPr lang="fr-CA" sz="2000" i="1" dirty="0"/>
              <a:t>Durée de validité</a:t>
            </a:r>
          </a:p>
          <a:p>
            <a:pPr marL="0" indent="0" algn="l">
              <a:buNone/>
            </a:pPr>
            <a:r>
              <a:rPr lang="fr-CA" sz="2000" i="1" dirty="0"/>
              <a:t>(5) Le paragraphe (3) s’applique à toute déclaration adoptée sous le régime du paragraphe (4).</a:t>
            </a:r>
          </a:p>
        </p:txBody>
      </p:sp>
    </p:spTree>
    <p:extLst>
      <p:ext uri="{BB962C8B-B14F-4D97-AF65-F5344CB8AC3E}">
        <p14:creationId xmlns:p14="http://schemas.microsoft.com/office/powerpoint/2010/main" val="2168980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D13653-22EC-4546-A4C8-D6137122C07F}"/>
              </a:ext>
            </a:extLst>
          </p:cNvPr>
          <p:cNvSpPr>
            <a:spLocks noGrp="1"/>
          </p:cNvSpPr>
          <p:nvPr>
            <p:ph type="title"/>
          </p:nvPr>
        </p:nvSpPr>
        <p:spPr/>
        <p:txBody>
          <a:bodyPr/>
          <a:lstStyle/>
          <a:p>
            <a:r>
              <a:rPr lang="fr-CA" dirty="0">
                <a:solidFill>
                  <a:srgbClr val="C00000"/>
                </a:solidFill>
              </a:rPr>
              <a:t>3. Les traditions juridiques</a:t>
            </a:r>
          </a:p>
        </p:txBody>
      </p:sp>
      <p:sp>
        <p:nvSpPr>
          <p:cNvPr id="3" name="Espace réservé du contenu 2">
            <a:extLst>
              <a:ext uri="{FF2B5EF4-FFF2-40B4-BE49-F238E27FC236}">
                <a16:creationId xmlns:a16="http://schemas.microsoft.com/office/drawing/2014/main" id="{9A4E5D76-A14B-480D-B47F-DA8CC3285E5D}"/>
              </a:ext>
            </a:extLst>
          </p:cNvPr>
          <p:cNvSpPr>
            <a:spLocks noGrp="1"/>
          </p:cNvSpPr>
          <p:nvPr>
            <p:ph idx="1"/>
          </p:nvPr>
        </p:nvSpPr>
        <p:spPr/>
        <p:txBody>
          <a:bodyPr/>
          <a:lstStyle/>
          <a:p>
            <a:pPr marL="0" indent="0">
              <a:buNone/>
            </a:pPr>
            <a:r>
              <a:rPr lang="fr-CA" sz="2800" dirty="0">
                <a:solidFill>
                  <a:srgbClr val="C00000"/>
                </a:solidFill>
              </a:rPr>
              <a:t>3.1 La tradition civiliste</a:t>
            </a:r>
          </a:p>
          <a:p>
            <a:pPr marL="0" indent="0">
              <a:buNone/>
            </a:pPr>
            <a:r>
              <a:rPr lang="fr-CA" sz="2800" dirty="0">
                <a:solidFill>
                  <a:srgbClr val="C00000"/>
                </a:solidFill>
              </a:rPr>
              <a:t>3.2 La tradition de common law</a:t>
            </a:r>
          </a:p>
          <a:p>
            <a:pPr marL="0" indent="0">
              <a:buNone/>
            </a:pPr>
            <a:endParaRPr lang="fr-CA" dirty="0"/>
          </a:p>
          <a:p>
            <a:pPr marL="0" indent="0">
              <a:buNone/>
            </a:pPr>
            <a:endParaRPr lang="fr-CA" dirty="0"/>
          </a:p>
          <a:p>
            <a:pPr marL="0" indent="0">
              <a:buNone/>
            </a:pPr>
            <a:endParaRPr lang="fr-CA" dirty="0"/>
          </a:p>
          <a:p>
            <a:pPr marL="0" indent="0">
              <a:buNone/>
            </a:pPr>
            <a:endParaRPr lang="fr-CA" dirty="0"/>
          </a:p>
        </p:txBody>
      </p:sp>
    </p:spTree>
    <p:extLst>
      <p:ext uri="{BB962C8B-B14F-4D97-AF65-F5344CB8AC3E}">
        <p14:creationId xmlns:p14="http://schemas.microsoft.com/office/powerpoint/2010/main" val="4057441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D13653-22EC-4546-A4C8-D6137122C07F}"/>
              </a:ext>
            </a:extLst>
          </p:cNvPr>
          <p:cNvSpPr>
            <a:spLocks noGrp="1"/>
          </p:cNvSpPr>
          <p:nvPr>
            <p:ph type="title"/>
          </p:nvPr>
        </p:nvSpPr>
        <p:spPr/>
        <p:txBody>
          <a:bodyPr/>
          <a:lstStyle/>
          <a:p>
            <a:r>
              <a:rPr lang="fr-CA" dirty="0">
                <a:solidFill>
                  <a:srgbClr val="C00000"/>
                </a:solidFill>
              </a:rPr>
              <a:t>3. Les traditions juridiques</a:t>
            </a:r>
          </a:p>
        </p:txBody>
      </p:sp>
      <p:sp>
        <p:nvSpPr>
          <p:cNvPr id="3" name="Espace réservé du contenu 2">
            <a:extLst>
              <a:ext uri="{FF2B5EF4-FFF2-40B4-BE49-F238E27FC236}">
                <a16:creationId xmlns:a16="http://schemas.microsoft.com/office/drawing/2014/main" id="{9A4E5D76-A14B-480D-B47F-DA8CC3285E5D}"/>
              </a:ext>
            </a:extLst>
          </p:cNvPr>
          <p:cNvSpPr>
            <a:spLocks noGrp="1"/>
          </p:cNvSpPr>
          <p:nvPr>
            <p:ph idx="1"/>
          </p:nvPr>
        </p:nvSpPr>
        <p:spPr/>
        <p:txBody>
          <a:bodyPr/>
          <a:lstStyle/>
          <a:p>
            <a:pPr marL="0" indent="0">
              <a:buNone/>
            </a:pPr>
            <a:endParaRPr lang="fr-CA" dirty="0"/>
          </a:p>
          <a:p>
            <a:pPr marL="0" indent="0">
              <a:buNone/>
            </a:pPr>
            <a:endParaRPr lang="fr-CA" dirty="0"/>
          </a:p>
          <a:p>
            <a:pPr marL="0" indent="0">
              <a:buNone/>
            </a:pPr>
            <a:endParaRPr lang="fr-CA" dirty="0"/>
          </a:p>
          <a:p>
            <a:pPr marL="0" indent="0">
              <a:buNone/>
            </a:pPr>
            <a:endParaRPr lang="fr-CA" dirty="0"/>
          </a:p>
        </p:txBody>
      </p:sp>
      <p:pic>
        <p:nvPicPr>
          <p:cNvPr id="4" name="Espace réservé du contenu 4">
            <a:extLst>
              <a:ext uri="{FF2B5EF4-FFF2-40B4-BE49-F238E27FC236}">
                <a16:creationId xmlns:a16="http://schemas.microsoft.com/office/drawing/2014/main" id="{6AFB069E-43EA-4A41-8B09-44EEF7FA8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880" y="2015732"/>
            <a:ext cx="8884239" cy="4661484"/>
          </a:xfrm>
          <a:prstGeom prst="rect">
            <a:avLst/>
          </a:prstGeom>
        </p:spPr>
      </p:pic>
    </p:spTree>
    <p:extLst>
      <p:ext uri="{BB962C8B-B14F-4D97-AF65-F5344CB8AC3E}">
        <p14:creationId xmlns:p14="http://schemas.microsoft.com/office/powerpoint/2010/main" val="394683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D13653-22EC-4546-A4C8-D6137122C07F}"/>
              </a:ext>
            </a:extLst>
          </p:cNvPr>
          <p:cNvSpPr>
            <a:spLocks noGrp="1"/>
          </p:cNvSpPr>
          <p:nvPr>
            <p:ph type="title"/>
          </p:nvPr>
        </p:nvSpPr>
        <p:spPr/>
        <p:txBody>
          <a:bodyPr/>
          <a:lstStyle/>
          <a:p>
            <a:r>
              <a:rPr lang="fr-CA" dirty="0">
                <a:solidFill>
                  <a:srgbClr val="C00000"/>
                </a:solidFill>
              </a:rPr>
              <a:t>3.1 La tradition civiliste</a:t>
            </a:r>
          </a:p>
        </p:txBody>
      </p:sp>
      <p:sp>
        <p:nvSpPr>
          <p:cNvPr id="3" name="Espace réservé du contenu 2">
            <a:extLst>
              <a:ext uri="{FF2B5EF4-FFF2-40B4-BE49-F238E27FC236}">
                <a16:creationId xmlns:a16="http://schemas.microsoft.com/office/drawing/2014/main" id="{9A4E5D76-A14B-480D-B47F-DA8CC3285E5D}"/>
              </a:ext>
            </a:extLst>
          </p:cNvPr>
          <p:cNvSpPr>
            <a:spLocks noGrp="1"/>
          </p:cNvSpPr>
          <p:nvPr>
            <p:ph idx="1"/>
          </p:nvPr>
        </p:nvSpPr>
        <p:spPr>
          <a:xfrm>
            <a:off x="1451579" y="1853754"/>
            <a:ext cx="9603275" cy="4310563"/>
          </a:xfrm>
        </p:spPr>
        <p:txBody>
          <a:bodyPr>
            <a:normAutofit/>
          </a:bodyPr>
          <a:lstStyle/>
          <a:p>
            <a:pPr marL="0" indent="0" algn="just">
              <a:buNone/>
            </a:pPr>
            <a:r>
              <a:rPr lang="fr-CA" sz="2200" dirty="0"/>
              <a:t>La tradition </a:t>
            </a:r>
            <a:r>
              <a:rPr lang="fr-CA" sz="2200" b="1" dirty="0"/>
              <a:t>civiliste</a:t>
            </a:r>
            <a:r>
              <a:rPr lang="fr-CA" sz="2200" dirty="0"/>
              <a:t> est une tradition juridique comportant une histoire très riche, dont les origines remontent jusqu'à l'Empire Romain et qui a poursuivi son évolution au Moyen-Âge et jusqu'à l'époque moderne principalement en Europe continentale.</a:t>
            </a:r>
          </a:p>
          <a:p>
            <a:pPr marL="0" indent="0" algn="just">
              <a:buNone/>
            </a:pPr>
            <a:r>
              <a:rPr lang="fr-CA" sz="2200" dirty="0"/>
              <a:t>Il s'agit d'une tradition juridique dont les </a:t>
            </a:r>
            <a:r>
              <a:rPr lang="fr-CA" sz="2200" b="1" dirty="0"/>
              <a:t>sources post-romaines proviennent principalement de la France </a:t>
            </a:r>
            <a:r>
              <a:rPr lang="fr-CA" sz="2200" dirty="0"/>
              <a:t>et</a:t>
            </a:r>
            <a:r>
              <a:rPr lang="fr-CA" sz="2200" b="1" dirty="0"/>
              <a:t> </a:t>
            </a:r>
            <a:r>
              <a:rPr lang="fr-CA" sz="2200" dirty="0"/>
              <a:t>qui s'est enrichie au travers des siècles des apports culturels de presque toutes les cultures</a:t>
            </a:r>
            <a:r>
              <a:rPr lang="fr-CA" sz="2200" b="1" dirty="0"/>
              <a:t> </a:t>
            </a:r>
            <a:r>
              <a:rPr lang="fr-CA" sz="2200" dirty="0"/>
              <a:t>d'Europe continentale (principalement celles d'Allemagne et des Pays Scandinaves).</a:t>
            </a:r>
          </a:p>
          <a:p>
            <a:pPr marL="0" indent="0" algn="just">
              <a:buNone/>
            </a:pPr>
            <a:r>
              <a:rPr lang="fr-CA" sz="2200" dirty="0"/>
              <a:t>Elle constitue le socle du </a:t>
            </a:r>
            <a:r>
              <a:rPr lang="fr-CA" sz="2200" b="1" dirty="0"/>
              <a:t>droit privé québécois</a:t>
            </a:r>
            <a:r>
              <a:rPr lang="fr-CA" sz="2200" dirty="0"/>
              <a:t>.</a:t>
            </a:r>
          </a:p>
          <a:p>
            <a:pPr marL="0" indent="0">
              <a:buNone/>
            </a:pPr>
            <a:endParaRPr lang="fr-CA" sz="2800" dirty="0"/>
          </a:p>
          <a:p>
            <a:pPr marL="0" indent="0">
              <a:buNone/>
            </a:pPr>
            <a:endParaRPr lang="fr-CA" dirty="0"/>
          </a:p>
          <a:p>
            <a:pPr marL="0" indent="0">
              <a:buNone/>
            </a:pPr>
            <a:endParaRPr lang="fr-CA" dirty="0"/>
          </a:p>
          <a:p>
            <a:pPr marL="0" indent="0">
              <a:buNone/>
            </a:pPr>
            <a:endParaRPr lang="fr-CA" dirty="0"/>
          </a:p>
          <a:p>
            <a:pPr marL="0" indent="0">
              <a:buNone/>
            </a:pPr>
            <a:endParaRPr lang="fr-CA" dirty="0"/>
          </a:p>
        </p:txBody>
      </p:sp>
      <p:pic>
        <p:nvPicPr>
          <p:cNvPr id="4" name="Image 3">
            <a:extLst>
              <a:ext uri="{FF2B5EF4-FFF2-40B4-BE49-F238E27FC236}">
                <a16:creationId xmlns:a16="http://schemas.microsoft.com/office/drawing/2014/main" id="{ACD96BA7-8996-41CB-9568-1E8043D2EE6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2257" y="2034075"/>
            <a:ext cx="1309322" cy="868914"/>
          </a:xfrm>
          <a:prstGeom prst="rect">
            <a:avLst/>
          </a:prstGeom>
        </p:spPr>
      </p:pic>
    </p:spTree>
    <p:extLst>
      <p:ext uri="{BB962C8B-B14F-4D97-AF65-F5344CB8AC3E}">
        <p14:creationId xmlns:p14="http://schemas.microsoft.com/office/powerpoint/2010/main" val="4154497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D46ECE-92C0-42A7-98FF-82E570612CA7}"/>
              </a:ext>
            </a:extLst>
          </p:cNvPr>
          <p:cNvSpPr>
            <a:spLocks noGrp="1"/>
          </p:cNvSpPr>
          <p:nvPr>
            <p:ph type="title"/>
          </p:nvPr>
        </p:nvSpPr>
        <p:spPr/>
        <p:txBody>
          <a:bodyPr/>
          <a:lstStyle/>
          <a:p>
            <a:r>
              <a:rPr lang="fr-CA" dirty="0">
                <a:solidFill>
                  <a:srgbClr val="C00000"/>
                </a:solidFill>
              </a:rPr>
              <a:t>3.1 La tradition civiliste</a:t>
            </a:r>
            <a:endParaRPr lang="fr-CA" dirty="0"/>
          </a:p>
        </p:txBody>
      </p:sp>
      <p:sp>
        <p:nvSpPr>
          <p:cNvPr id="3" name="Espace réservé du contenu 2">
            <a:extLst>
              <a:ext uri="{FF2B5EF4-FFF2-40B4-BE49-F238E27FC236}">
                <a16:creationId xmlns:a16="http://schemas.microsoft.com/office/drawing/2014/main" id="{42C5AFDC-AC37-4500-B279-A424596C3260}"/>
              </a:ext>
            </a:extLst>
          </p:cNvPr>
          <p:cNvSpPr>
            <a:spLocks noGrp="1"/>
          </p:cNvSpPr>
          <p:nvPr>
            <p:ph idx="1"/>
          </p:nvPr>
        </p:nvSpPr>
        <p:spPr>
          <a:xfrm>
            <a:off x="1451579" y="2015732"/>
            <a:ext cx="9603275" cy="4037749"/>
          </a:xfrm>
        </p:spPr>
        <p:txBody>
          <a:bodyPr>
            <a:normAutofit/>
          </a:bodyPr>
          <a:lstStyle/>
          <a:p>
            <a:pPr marL="0" indent="0" algn="just">
              <a:buNone/>
            </a:pPr>
            <a:r>
              <a:rPr lang="fr-CA" dirty="0"/>
              <a:t>La tradition civiliste tire une </a:t>
            </a:r>
            <a:r>
              <a:rPr lang="fr-CA" b="1" dirty="0"/>
              <a:t>très forte influence du droit romain. </a:t>
            </a:r>
          </a:p>
          <a:p>
            <a:pPr marL="0" indent="0">
              <a:buNone/>
            </a:pPr>
            <a:r>
              <a:rPr lang="fr-CA" dirty="0"/>
              <a:t>De plus, le droit romain s’exprime également dans la tradition civiliste avec la pensée </a:t>
            </a:r>
            <a:r>
              <a:rPr lang="fr-CA" b="1" dirty="0"/>
              <a:t>rationaliste</a:t>
            </a:r>
            <a:r>
              <a:rPr lang="fr-CA" dirty="0"/>
              <a:t> et le concept du </a:t>
            </a:r>
            <a:r>
              <a:rPr lang="fr-CA" b="1" dirty="0"/>
              <a:t>Code </a:t>
            </a:r>
            <a:r>
              <a:rPr lang="fr-CA" dirty="0"/>
              <a:t>(</a:t>
            </a:r>
            <a:r>
              <a:rPr lang="fr-CA" i="1" dirty="0"/>
              <a:t>Codex</a:t>
            </a:r>
            <a:r>
              <a:rPr lang="fr-CA" dirty="0"/>
              <a:t>). </a:t>
            </a:r>
          </a:p>
          <a:p>
            <a:pPr marL="0" indent="0">
              <a:buNone/>
            </a:pPr>
            <a:r>
              <a:rPr lang="fr-CA" dirty="0"/>
              <a:t>En effet, le droit romain est le premier droit de l’Antiquité a avoir rationalisé et compilé l'ensemble de ses lois sous la forme d'un </a:t>
            </a:r>
            <a:r>
              <a:rPr lang="fr-CA" b="1" dirty="0"/>
              <a:t>ensemble écrit, logique et structuré</a:t>
            </a:r>
            <a:r>
              <a:rPr lang="fr-CA" dirty="0"/>
              <a:t>, d'application universelle.</a:t>
            </a:r>
          </a:p>
          <a:p>
            <a:pPr marL="0" indent="0">
              <a:buNone/>
            </a:pPr>
            <a:r>
              <a:rPr lang="fr-CA" dirty="0"/>
              <a:t>Cette </a:t>
            </a:r>
            <a:r>
              <a:rPr lang="fr-CA" b="1" dirty="0"/>
              <a:t>manière de conceptualiser le droit </a:t>
            </a:r>
            <a:r>
              <a:rPr lang="fr-CA" dirty="0"/>
              <a:t>est d'une influence majeure au sein de la tradition civiliste : où la source première du droit se situe dans la </a:t>
            </a:r>
            <a:r>
              <a:rPr lang="fr-CA" b="1" dirty="0"/>
              <a:t>loi écrite</a:t>
            </a:r>
            <a:r>
              <a:rPr lang="fr-CA" dirty="0"/>
              <a:t>, en fonction de ce principe de codification, et où elle obéit à un </a:t>
            </a:r>
            <a:r>
              <a:rPr lang="fr-CA" b="1" dirty="0"/>
              <a:t>ordonnancement déductif</a:t>
            </a:r>
            <a:endParaRPr lang="fr-CA" dirty="0"/>
          </a:p>
          <a:p>
            <a:pPr marL="0" indent="0">
              <a:buNone/>
            </a:pPr>
            <a:endParaRPr lang="fr-CA" dirty="0"/>
          </a:p>
          <a:p>
            <a:pPr>
              <a:buFont typeface="Arial" panose="020B0604020202020204" pitchFamily="34" charset="0"/>
              <a:buChar char="•"/>
            </a:pPr>
            <a:endParaRPr lang="fr-CA" dirty="0"/>
          </a:p>
        </p:txBody>
      </p:sp>
    </p:spTree>
    <p:extLst>
      <p:ext uri="{BB962C8B-B14F-4D97-AF65-F5344CB8AC3E}">
        <p14:creationId xmlns:p14="http://schemas.microsoft.com/office/powerpoint/2010/main" val="28296139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D46ECE-92C0-42A7-98FF-82E570612CA7}"/>
              </a:ext>
            </a:extLst>
          </p:cNvPr>
          <p:cNvSpPr>
            <a:spLocks noGrp="1"/>
          </p:cNvSpPr>
          <p:nvPr>
            <p:ph type="title"/>
          </p:nvPr>
        </p:nvSpPr>
        <p:spPr/>
        <p:txBody>
          <a:bodyPr/>
          <a:lstStyle/>
          <a:p>
            <a:r>
              <a:rPr lang="fr-CA" dirty="0">
                <a:solidFill>
                  <a:srgbClr val="C00000"/>
                </a:solidFill>
              </a:rPr>
              <a:t>3.1 La tradition civiliste</a:t>
            </a:r>
            <a:endParaRPr lang="fr-CA" dirty="0"/>
          </a:p>
        </p:txBody>
      </p:sp>
      <p:sp>
        <p:nvSpPr>
          <p:cNvPr id="3" name="Espace réservé du contenu 2">
            <a:extLst>
              <a:ext uri="{FF2B5EF4-FFF2-40B4-BE49-F238E27FC236}">
                <a16:creationId xmlns:a16="http://schemas.microsoft.com/office/drawing/2014/main" id="{42C5AFDC-AC37-4500-B279-A424596C3260}"/>
              </a:ext>
            </a:extLst>
          </p:cNvPr>
          <p:cNvSpPr>
            <a:spLocks noGrp="1"/>
          </p:cNvSpPr>
          <p:nvPr>
            <p:ph idx="1"/>
          </p:nvPr>
        </p:nvSpPr>
        <p:spPr>
          <a:xfrm>
            <a:off x="1451579" y="2015732"/>
            <a:ext cx="9603275" cy="4037749"/>
          </a:xfrm>
        </p:spPr>
        <p:txBody>
          <a:bodyPr>
            <a:normAutofit/>
          </a:bodyPr>
          <a:lstStyle/>
          <a:p>
            <a:pPr marL="0" indent="0" algn="just">
              <a:buNone/>
            </a:pPr>
            <a:r>
              <a:rPr lang="fr-CA" dirty="0"/>
              <a:t>La tradition civiliste tire une </a:t>
            </a:r>
            <a:r>
              <a:rPr lang="fr-CA" b="1" dirty="0"/>
              <a:t>très forte influence du droit romain. </a:t>
            </a:r>
          </a:p>
          <a:p>
            <a:pPr marL="0" indent="0">
              <a:buNone/>
            </a:pPr>
            <a:r>
              <a:rPr lang="fr-CA" dirty="0"/>
              <a:t>De plus, le droit romain s’exprime également dans la tradition civiliste avec la pensée </a:t>
            </a:r>
            <a:r>
              <a:rPr lang="fr-CA" b="1" dirty="0"/>
              <a:t>rationaliste</a:t>
            </a:r>
            <a:r>
              <a:rPr lang="fr-CA" dirty="0"/>
              <a:t> et le concept du </a:t>
            </a:r>
            <a:r>
              <a:rPr lang="fr-CA" b="1" dirty="0"/>
              <a:t>Code </a:t>
            </a:r>
            <a:r>
              <a:rPr lang="fr-CA" dirty="0"/>
              <a:t>(</a:t>
            </a:r>
            <a:r>
              <a:rPr lang="fr-CA" i="1" dirty="0"/>
              <a:t>Codex</a:t>
            </a:r>
            <a:r>
              <a:rPr lang="fr-CA" dirty="0"/>
              <a:t>). </a:t>
            </a:r>
          </a:p>
          <a:p>
            <a:pPr marL="0" indent="0">
              <a:buNone/>
            </a:pPr>
            <a:r>
              <a:rPr lang="fr-CA" dirty="0"/>
              <a:t>En effet, le droit romain est le premier droit de l’Antiquité a avoir rationalisé et compilé l'ensemble de ses lois sous la forme d'un </a:t>
            </a:r>
            <a:r>
              <a:rPr lang="fr-CA" b="1" dirty="0"/>
              <a:t>ensemble écrit, logique et structuré</a:t>
            </a:r>
            <a:r>
              <a:rPr lang="fr-CA" dirty="0"/>
              <a:t>, d'application universelle.</a:t>
            </a:r>
          </a:p>
          <a:p>
            <a:pPr marL="0" indent="0">
              <a:buNone/>
            </a:pPr>
            <a:r>
              <a:rPr lang="fr-CA" dirty="0"/>
              <a:t>Cette </a:t>
            </a:r>
            <a:r>
              <a:rPr lang="fr-CA" b="1" dirty="0"/>
              <a:t>manière de conceptualiser le droit </a:t>
            </a:r>
            <a:r>
              <a:rPr lang="fr-CA" dirty="0"/>
              <a:t>est d'une influence majeure au sein de la tradition civiliste : où la source première du droit se situe dans la </a:t>
            </a:r>
            <a:r>
              <a:rPr lang="fr-CA" b="1" dirty="0"/>
              <a:t>loi écrite</a:t>
            </a:r>
            <a:r>
              <a:rPr lang="fr-CA" dirty="0"/>
              <a:t>, en fonction de ce principe de codification, et où elle obéit à un </a:t>
            </a:r>
            <a:r>
              <a:rPr lang="fr-CA" b="1" dirty="0"/>
              <a:t>ordonnancement déductif</a:t>
            </a:r>
            <a:endParaRPr lang="fr-CA" dirty="0"/>
          </a:p>
          <a:p>
            <a:pPr marL="0" indent="0">
              <a:buNone/>
            </a:pPr>
            <a:endParaRPr lang="fr-CA" dirty="0"/>
          </a:p>
          <a:p>
            <a:pPr>
              <a:buFont typeface="Arial" panose="020B0604020202020204" pitchFamily="34" charset="0"/>
              <a:buChar char="•"/>
            </a:pPr>
            <a:endParaRPr lang="fr-CA" dirty="0"/>
          </a:p>
        </p:txBody>
      </p:sp>
    </p:spTree>
    <p:extLst>
      <p:ext uri="{BB962C8B-B14F-4D97-AF65-F5344CB8AC3E}">
        <p14:creationId xmlns:p14="http://schemas.microsoft.com/office/powerpoint/2010/main" val="2155706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9324DD-E08C-4519-B5DF-48BAE13EC0BE}"/>
              </a:ext>
            </a:extLst>
          </p:cNvPr>
          <p:cNvSpPr>
            <a:spLocks noGrp="1"/>
          </p:cNvSpPr>
          <p:nvPr>
            <p:ph type="title"/>
          </p:nvPr>
        </p:nvSpPr>
        <p:spPr/>
        <p:txBody>
          <a:bodyPr>
            <a:normAutofit fontScale="90000"/>
          </a:bodyPr>
          <a:lstStyle/>
          <a:p>
            <a:r>
              <a:rPr lang="fr-FR" sz="3600" dirty="0">
                <a:solidFill>
                  <a:srgbClr val="C00000"/>
                </a:solidFill>
              </a:rPr>
              <a:t>1. L’organisation des tribunaux</a:t>
            </a:r>
            <a:br>
              <a:rPr lang="fr-FR" dirty="0">
                <a:solidFill>
                  <a:srgbClr val="C00000"/>
                </a:solidFill>
              </a:rPr>
            </a:br>
            <a:br>
              <a:rPr lang="en-CA" dirty="0"/>
            </a:br>
            <a:endParaRPr lang="fr-CA" dirty="0"/>
          </a:p>
        </p:txBody>
      </p:sp>
      <p:sp>
        <p:nvSpPr>
          <p:cNvPr id="3" name="Espace réservé du contenu 2">
            <a:extLst>
              <a:ext uri="{FF2B5EF4-FFF2-40B4-BE49-F238E27FC236}">
                <a16:creationId xmlns:a16="http://schemas.microsoft.com/office/drawing/2014/main" id="{4A59B82E-7C54-4AF8-A4F8-66938516155E}"/>
              </a:ext>
            </a:extLst>
          </p:cNvPr>
          <p:cNvSpPr>
            <a:spLocks noGrp="1"/>
          </p:cNvSpPr>
          <p:nvPr>
            <p:ph idx="1"/>
          </p:nvPr>
        </p:nvSpPr>
        <p:spPr>
          <a:xfrm>
            <a:off x="1451579" y="2015732"/>
            <a:ext cx="9603275" cy="3967625"/>
          </a:xfrm>
        </p:spPr>
        <p:txBody>
          <a:bodyPr>
            <a:normAutofit fontScale="85000" lnSpcReduction="10000"/>
          </a:bodyPr>
          <a:lstStyle/>
          <a:p>
            <a:pPr marL="0" indent="0">
              <a:buNone/>
            </a:pPr>
            <a:r>
              <a:rPr lang="fr-CA" sz="1900" dirty="0"/>
              <a:t>Au Canada, les </a:t>
            </a:r>
            <a:r>
              <a:rPr lang="fr-CA" sz="1900" b="1" dirty="0"/>
              <a:t>tribunaux judiciaires </a:t>
            </a:r>
            <a:r>
              <a:rPr lang="fr-CA" sz="1900" dirty="0"/>
              <a:t>se répartissent en </a:t>
            </a:r>
            <a:r>
              <a:rPr lang="fr-CA" sz="1900" b="1" dirty="0"/>
              <a:t>tribunaux de première instance </a:t>
            </a:r>
            <a:r>
              <a:rPr lang="fr-CA" sz="1900" dirty="0"/>
              <a:t>et </a:t>
            </a:r>
            <a:r>
              <a:rPr lang="fr-CA" sz="1900" b="1" dirty="0"/>
              <a:t>en tribunaux d’appel</a:t>
            </a:r>
            <a:r>
              <a:rPr lang="fr-CA" sz="1900" dirty="0"/>
              <a:t>. </a:t>
            </a:r>
          </a:p>
          <a:p>
            <a:pPr marL="0" indent="0">
              <a:buNone/>
            </a:pPr>
            <a:r>
              <a:rPr lang="fr-CA" dirty="0"/>
              <a:t>Les tribunaux judiciaires de </a:t>
            </a:r>
            <a:r>
              <a:rPr lang="fr-CA" b="1" dirty="0"/>
              <a:t>première instance </a:t>
            </a:r>
            <a:r>
              <a:rPr lang="fr-CA" dirty="0"/>
              <a:t>au Québec sont les suivants : </a:t>
            </a:r>
          </a:p>
          <a:p>
            <a:pPr>
              <a:buFontTx/>
              <a:buChar char="-"/>
            </a:pPr>
            <a:r>
              <a:rPr lang="fr-CA" dirty="0"/>
              <a:t>Cour du Québec</a:t>
            </a:r>
          </a:p>
          <a:p>
            <a:pPr>
              <a:buFontTx/>
              <a:buChar char="-"/>
            </a:pPr>
            <a:r>
              <a:rPr lang="fr-CA" dirty="0"/>
              <a:t>Cour supérieure</a:t>
            </a:r>
          </a:p>
          <a:p>
            <a:pPr>
              <a:buFontTx/>
              <a:buChar char="-"/>
            </a:pPr>
            <a:r>
              <a:rPr lang="fr-CA" dirty="0"/>
              <a:t>Cour fédérale</a:t>
            </a:r>
          </a:p>
          <a:p>
            <a:pPr marL="0" indent="0">
              <a:buNone/>
            </a:pPr>
            <a:r>
              <a:rPr lang="fr-CA" dirty="0"/>
              <a:t>Les tribunaux judiciaires </a:t>
            </a:r>
            <a:r>
              <a:rPr lang="fr-CA" b="1" dirty="0"/>
              <a:t>d’appel</a:t>
            </a:r>
            <a:r>
              <a:rPr lang="fr-CA" dirty="0"/>
              <a:t> au Québec sont les suivants : </a:t>
            </a:r>
          </a:p>
          <a:p>
            <a:pPr>
              <a:buFontTx/>
              <a:buChar char="-"/>
            </a:pPr>
            <a:r>
              <a:rPr lang="fr-CA" dirty="0"/>
              <a:t>Cour d’appel du Québec</a:t>
            </a:r>
          </a:p>
          <a:p>
            <a:pPr>
              <a:buFontTx/>
              <a:buChar char="-"/>
            </a:pPr>
            <a:r>
              <a:rPr lang="fr-CA" dirty="0"/>
              <a:t>Cour d’appel fédérale</a:t>
            </a:r>
          </a:p>
          <a:p>
            <a:pPr>
              <a:buFontTx/>
              <a:buChar char="-"/>
            </a:pPr>
            <a:r>
              <a:rPr lang="fr-CA" dirty="0"/>
              <a:t>Cour suprême du Canada</a:t>
            </a:r>
          </a:p>
          <a:p>
            <a:endParaRPr lang="fr-CA" dirty="0"/>
          </a:p>
          <a:p>
            <a:endParaRPr lang="fr-CA" dirty="0"/>
          </a:p>
        </p:txBody>
      </p:sp>
    </p:spTree>
    <p:extLst>
      <p:ext uri="{BB962C8B-B14F-4D97-AF65-F5344CB8AC3E}">
        <p14:creationId xmlns:p14="http://schemas.microsoft.com/office/powerpoint/2010/main" val="2747550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D46ECE-92C0-42A7-98FF-82E570612CA7}"/>
              </a:ext>
            </a:extLst>
          </p:cNvPr>
          <p:cNvSpPr>
            <a:spLocks noGrp="1"/>
          </p:cNvSpPr>
          <p:nvPr>
            <p:ph type="title"/>
          </p:nvPr>
        </p:nvSpPr>
        <p:spPr/>
        <p:txBody>
          <a:bodyPr/>
          <a:lstStyle/>
          <a:p>
            <a:r>
              <a:rPr lang="fr-CA" dirty="0">
                <a:solidFill>
                  <a:srgbClr val="C00000"/>
                </a:solidFill>
              </a:rPr>
              <a:t>3.1 La tradition civiliste</a:t>
            </a:r>
            <a:endParaRPr lang="fr-CA" dirty="0"/>
          </a:p>
        </p:txBody>
      </p:sp>
      <p:sp>
        <p:nvSpPr>
          <p:cNvPr id="3" name="Espace réservé du contenu 2">
            <a:extLst>
              <a:ext uri="{FF2B5EF4-FFF2-40B4-BE49-F238E27FC236}">
                <a16:creationId xmlns:a16="http://schemas.microsoft.com/office/drawing/2014/main" id="{42C5AFDC-AC37-4500-B279-A424596C3260}"/>
              </a:ext>
            </a:extLst>
          </p:cNvPr>
          <p:cNvSpPr>
            <a:spLocks noGrp="1"/>
          </p:cNvSpPr>
          <p:nvPr>
            <p:ph idx="1"/>
          </p:nvPr>
        </p:nvSpPr>
        <p:spPr>
          <a:xfrm>
            <a:off x="1451579" y="2015732"/>
            <a:ext cx="9603275" cy="4037749"/>
          </a:xfrm>
        </p:spPr>
        <p:txBody>
          <a:bodyPr>
            <a:normAutofit/>
          </a:bodyPr>
          <a:lstStyle/>
          <a:p>
            <a:pPr marL="0" indent="0">
              <a:buNone/>
            </a:pPr>
            <a:r>
              <a:rPr lang="fr-CA" dirty="0"/>
              <a:t>La tradition civiliste  est dans une perspective </a:t>
            </a:r>
            <a:r>
              <a:rPr lang="fr-CA" b="1" dirty="0"/>
              <a:t>rationaliste </a:t>
            </a:r>
            <a:r>
              <a:rPr lang="fr-CA" dirty="0"/>
              <a:t>du droit.</a:t>
            </a:r>
          </a:p>
          <a:p>
            <a:pPr marL="0" indent="0">
              <a:buNone/>
            </a:pPr>
            <a:r>
              <a:rPr lang="fr-CA" dirty="0"/>
              <a:t>Suivant la tradition civiliste, en effet, le droit est d'abord et avant tout considéré comme un </a:t>
            </a:r>
            <a:r>
              <a:rPr lang="fr-CA" b="1" dirty="0"/>
              <a:t>acte</a:t>
            </a:r>
            <a:r>
              <a:rPr lang="fr-CA" dirty="0"/>
              <a:t> </a:t>
            </a:r>
            <a:r>
              <a:rPr lang="fr-CA" b="1" dirty="0"/>
              <a:t>de raison </a:t>
            </a:r>
            <a:r>
              <a:rPr lang="fr-CA" dirty="0"/>
              <a:t>, soit un </a:t>
            </a:r>
            <a:r>
              <a:rPr lang="fr-CA" b="1" dirty="0"/>
              <a:t>ordonnancement normatif logique et structuré </a:t>
            </a:r>
            <a:r>
              <a:rPr lang="fr-CA" dirty="0"/>
              <a:t>donnant une vie normative à un</a:t>
            </a:r>
            <a:r>
              <a:rPr lang="fr-CA" b="1" dirty="0"/>
              <a:t> </a:t>
            </a:r>
            <a:r>
              <a:rPr lang="fr-CA" dirty="0"/>
              <a:t>ensemble de règles représentant les </a:t>
            </a:r>
            <a:r>
              <a:rPr lang="fr-CA" b="1" dirty="0"/>
              <a:t>valeurs</a:t>
            </a:r>
            <a:r>
              <a:rPr lang="fr-CA" dirty="0"/>
              <a:t> et les </a:t>
            </a:r>
            <a:r>
              <a:rPr lang="fr-CA" b="1" dirty="0"/>
              <a:t>choix sociaux</a:t>
            </a:r>
            <a:r>
              <a:rPr lang="fr-CA" dirty="0"/>
              <a:t> de la population. </a:t>
            </a:r>
          </a:p>
          <a:p>
            <a:pPr marL="0" indent="0">
              <a:buNone/>
            </a:pPr>
            <a:r>
              <a:rPr lang="fr-CA" dirty="0"/>
              <a:t>La tradition civiliste se caractérise </a:t>
            </a:r>
            <a:r>
              <a:rPr lang="fr-CA" b="1" dirty="0"/>
              <a:t>par une perspective objective du droit et son application a priori.</a:t>
            </a:r>
          </a:p>
          <a:p>
            <a:pPr marL="0" indent="0">
              <a:buNone/>
            </a:pPr>
            <a:r>
              <a:rPr lang="fr-CA" dirty="0"/>
              <a:t>La norme juridique est donc </a:t>
            </a:r>
            <a:r>
              <a:rPr lang="fr-CA" b="1" dirty="0"/>
              <a:t>prédéterminée</a:t>
            </a:r>
            <a:r>
              <a:rPr lang="fr-CA" dirty="0"/>
              <a:t> (habituellement dans une loi) et est ensuite appliquée à des cas concrets. </a:t>
            </a:r>
          </a:p>
          <a:p>
            <a:pPr marL="0" indent="0">
              <a:buNone/>
            </a:pPr>
            <a:endParaRPr lang="fr-CA" dirty="0"/>
          </a:p>
          <a:p>
            <a:pPr>
              <a:buFont typeface="Arial" panose="020B0604020202020204" pitchFamily="34" charset="0"/>
              <a:buChar char="•"/>
            </a:pPr>
            <a:endParaRPr lang="fr-CA" dirty="0"/>
          </a:p>
        </p:txBody>
      </p:sp>
    </p:spTree>
    <p:extLst>
      <p:ext uri="{BB962C8B-B14F-4D97-AF65-F5344CB8AC3E}">
        <p14:creationId xmlns:p14="http://schemas.microsoft.com/office/powerpoint/2010/main" val="37868825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D46ECE-92C0-42A7-98FF-82E570612CA7}"/>
              </a:ext>
            </a:extLst>
          </p:cNvPr>
          <p:cNvSpPr>
            <a:spLocks noGrp="1"/>
          </p:cNvSpPr>
          <p:nvPr>
            <p:ph type="title"/>
          </p:nvPr>
        </p:nvSpPr>
        <p:spPr/>
        <p:txBody>
          <a:bodyPr/>
          <a:lstStyle/>
          <a:p>
            <a:r>
              <a:rPr lang="fr-CA" dirty="0">
                <a:solidFill>
                  <a:srgbClr val="C00000"/>
                </a:solidFill>
              </a:rPr>
              <a:t>3.1 La tradition civiliste</a:t>
            </a:r>
            <a:endParaRPr lang="fr-CA" dirty="0"/>
          </a:p>
        </p:txBody>
      </p:sp>
      <p:sp>
        <p:nvSpPr>
          <p:cNvPr id="3" name="Espace réservé du contenu 2">
            <a:extLst>
              <a:ext uri="{FF2B5EF4-FFF2-40B4-BE49-F238E27FC236}">
                <a16:creationId xmlns:a16="http://schemas.microsoft.com/office/drawing/2014/main" id="{42C5AFDC-AC37-4500-B279-A424596C3260}"/>
              </a:ext>
            </a:extLst>
          </p:cNvPr>
          <p:cNvSpPr>
            <a:spLocks noGrp="1"/>
          </p:cNvSpPr>
          <p:nvPr>
            <p:ph idx="1"/>
          </p:nvPr>
        </p:nvSpPr>
        <p:spPr>
          <a:xfrm>
            <a:off x="1451579" y="2015732"/>
            <a:ext cx="9603275" cy="4037749"/>
          </a:xfrm>
        </p:spPr>
        <p:txBody>
          <a:bodyPr>
            <a:normAutofit/>
          </a:bodyPr>
          <a:lstStyle/>
          <a:p>
            <a:pPr marL="0" indent="0" algn="just">
              <a:buNone/>
            </a:pPr>
            <a:r>
              <a:rPr lang="fr-CA" b="1" dirty="0"/>
              <a:t>La principale source matérielle du droit au sein de la tradition civiliste se trouve à être la loi </a:t>
            </a:r>
            <a:r>
              <a:rPr lang="fr-CA" dirty="0"/>
              <a:t>qui se trouve à être complétée par les principes généraux du droit . </a:t>
            </a:r>
          </a:p>
          <a:p>
            <a:pPr marL="0" indent="0" algn="just">
              <a:buNone/>
            </a:pPr>
            <a:r>
              <a:rPr lang="fr-CA" dirty="0"/>
              <a:t>Celle-ci sera par la suite interprétée par la jurisprudence et par la doctrine qui constituent des sources accessoires et complémentaires de droit, servant à appliquer la source principale que constitue la loi ainsi qu'à l'interpréter lorsque peuvent survenir des zones d'ombres.</a:t>
            </a:r>
          </a:p>
          <a:p>
            <a:pPr marL="0" indent="0">
              <a:buNone/>
            </a:pPr>
            <a:endParaRPr lang="fr-CA" dirty="0"/>
          </a:p>
          <a:p>
            <a:pPr>
              <a:buFont typeface="Arial" panose="020B0604020202020204" pitchFamily="34" charset="0"/>
              <a:buChar char="•"/>
            </a:pPr>
            <a:endParaRPr lang="fr-CA" dirty="0"/>
          </a:p>
        </p:txBody>
      </p:sp>
      <p:pic>
        <p:nvPicPr>
          <p:cNvPr id="4" name="Espace réservé du contenu 4">
            <a:extLst>
              <a:ext uri="{FF2B5EF4-FFF2-40B4-BE49-F238E27FC236}">
                <a16:creationId xmlns:a16="http://schemas.microsoft.com/office/drawing/2014/main" id="{62E62A17-7BF8-4960-8D5D-573C6DC117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217" y="4249274"/>
            <a:ext cx="6227566" cy="2608726"/>
          </a:xfrm>
          <a:prstGeom prst="rect">
            <a:avLst/>
          </a:prstGeom>
        </p:spPr>
      </p:pic>
    </p:spTree>
    <p:extLst>
      <p:ext uri="{BB962C8B-B14F-4D97-AF65-F5344CB8AC3E}">
        <p14:creationId xmlns:p14="http://schemas.microsoft.com/office/powerpoint/2010/main" val="3413031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D46ECE-92C0-42A7-98FF-82E570612CA7}"/>
              </a:ext>
            </a:extLst>
          </p:cNvPr>
          <p:cNvSpPr>
            <a:spLocks noGrp="1"/>
          </p:cNvSpPr>
          <p:nvPr>
            <p:ph type="title"/>
          </p:nvPr>
        </p:nvSpPr>
        <p:spPr/>
        <p:txBody>
          <a:bodyPr/>
          <a:lstStyle/>
          <a:p>
            <a:r>
              <a:rPr lang="fr-CA" dirty="0">
                <a:solidFill>
                  <a:srgbClr val="C00000"/>
                </a:solidFill>
              </a:rPr>
              <a:t>3.2 La tradition de common law</a:t>
            </a:r>
            <a:endParaRPr lang="fr-CA" dirty="0"/>
          </a:p>
        </p:txBody>
      </p:sp>
      <p:sp>
        <p:nvSpPr>
          <p:cNvPr id="3" name="Espace réservé du contenu 2">
            <a:extLst>
              <a:ext uri="{FF2B5EF4-FFF2-40B4-BE49-F238E27FC236}">
                <a16:creationId xmlns:a16="http://schemas.microsoft.com/office/drawing/2014/main" id="{42C5AFDC-AC37-4500-B279-A424596C3260}"/>
              </a:ext>
            </a:extLst>
          </p:cNvPr>
          <p:cNvSpPr>
            <a:spLocks noGrp="1"/>
          </p:cNvSpPr>
          <p:nvPr>
            <p:ph idx="1"/>
          </p:nvPr>
        </p:nvSpPr>
        <p:spPr>
          <a:xfrm>
            <a:off x="1451579" y="2015732"/>
            <a:ext cx="9603275" cy="4037749"/>
          </a:xfrm>
        </p:spPr>
        <p:txBody>
          <a:bodyPr>
            <a:normAutofit/>
          </a:bodyPr>
          <a:lstStyle/>
          <a:p>
            <a:pPr marL="0" indent="0">
              <a:buNone/>
            </a:pPr>
            <a:r>
              <a:rPr lang="fr-CA" dirty="0"/>
              <a:t>Traçant ses origines à l'unification de l'Angleterre suite à la Conquête Normande de 1066, </a:t>
            </a:r>
            <a:r>
              <a:rPr lang="fr-CA" b="1" dirty="0"/>
              <a:t>la common law est inextricablement liée à l'histoire britannique</a:t>
            </a:r>
            <a:r>
              <a:rPr lang="fr-CA" dirty="0"/>
              <a:t>. Alors que les traditions civilistes connaissent une certaine perméabilité au sein des différents peuples d'Europe continentale, la common law est un </a:t>
            </a:r>
            <a:r>
              <a:rPr lang="fr-CA" b="1" dirty="0"/>
              <a:t>événement juridique résolument Anglais</a:t>
            </a:r>
            <a:r>
              <a:rPr lang="fr-CA" dirty="0"/>
              <a:t>.</a:t>
            </a:r>
          </a:p>
          <a:p>
            <a:pPr marL="0" indent="0">
              <a:buNone/>
            </a:pPr>
            <a:r>
              <a:rPr lang="fr-CA" dirty="0"/>
              <a:t>Au Québec, la common law est la tradition juridique dans laquelle s'inscrit le </a:t>
            </a:r>
            <a:r>
              <a:rPr lang="fr-CA" b="1" dirty="0"/>
              <a:t>droit public</a:t>
            </a:r>
            <a:r>
              <a:rPr lang="fr-CA" dirty="0"/>
              <a:t>.</a:t>
            </a:r>
          </a:p>
          <a:p>
            <a:pPr marL="0" indent="0">
              <a:buNone/>
            </a:pPr>
            <a:r>
              <a:rPr lang="fr-CA" dirty="0"/>
              <a:t>Plutôt que d’intégrer le droit au sein d’un système de droit écrit comme l’a fait la tradition civiliste, la tradition de common law a laissé l’</a:t>
            </a:r>
            <a:r>
              <a:rPr lang="fr-CA" b="1" dirty="0"/>
              <a:t>action des tribunaux et des juges comme force déterminante de l’ordre juridique britannique</a:t>
            </a:r>
            <a:r>
              <a:rPr lang="fr-CA" dirty="0"/>
              <a:t>.</a:t>
            </a:r>
          </a:p>
          <a:p>
            <a:pPr>
              <a:buFont typeface="Arial" panose="020B0604020202020204" pitchFamily="34" charset="0"/>
              <a:buChar char="•"/>
            </a:pPr>
            <a:endParaRPr lang="fr-CA" dirty="0"/>
          </a:p>
        </p:txBody>
      </p:sp>
      <p:pic>
        <p:nvPicPr>
          <p:cNvPr id="5" name="Image 4">
            <a:extLst>
              <a:ext uri="{FF2B5EF4-FFF2-40B4-BE49-F238E27FC236}">
                <a16:creationId xmlns:a16="http://schemas.microsoft.com/office/drawing/2014/main" id="{B60FB2EC-5158-493C-AE75-15A02DA130F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34663" y="2126091"/>
            <a:ext cx="1316916" cy="658458"/>
          </a:xfrm>
          <a:prstGeom prst="rect">
            <a:avLst/>
          </a:prstGeom>
        </p:spPr>
      </p:pic>
    </p:spTree>
    <p:extLst>
      <p:ext uri="{BB962C8B-B14F-4D97-AF65-F5344CB8AC3E}">
        <p14:creationId xmlns:p14="http://schemas.microsoft.com/office/powerpoint/2010/main" val="114896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D46ECE-92C0-42A7-98FF-82E570612CA7}"/>
              </a:ext>
            </a:extLst>
          </p:cNvPr>
          <p:cNvSpPr>
            <a:spLocks noGrp="1"/>
          </p:cNvSpPr>
          <p:nvPr>
            <p:ph type="title"/>
          </p:nvPr>
        </p:nvSpPr>
        <p:spPr/>
        <p:txBody>
          <a:bodyPr/>
          <a:lstStyle/>
          <a:p>
            <a:r>
              <a:rPr lang="fr-CA" dirty="0">
                <a:solidFill>
                  <a:srgbClr val="C00000"/>
                </a:solidFill>
              </a:rPr>
              <a:t>3.2 La tradition de common law</a:t>
            </a:r>
            <a:endParaRPr lang="fr-CA" dirty="0"/>
          </a:p>
        </p:txBody>
      </p:sp>
      <p:sp>
        <p:nvSpPr>
          <p:cNvPr id="3" name="Espace réservé du contenu 2">
            <a:extLst>
              <a:ext uri="{FF2B5EF4-FFF2-40B4-BE49-F238E27FC236}">
                <a16:creationId xmlns:a16="http://schemas.microsoft.com/office/drawing/2014/main" id="{42C5AFDC-AC37-4500-B279-A424596C3260}"/>
              </a:ext>
            </a:extLst>
          </p:cNvPr>
          <p:cNvSpPr>
            <a:spLocks noGrp="1"/>
          </p:cNvSpPr>
          <p:nvPr>
            <p:ph idx="1"/>
          </p:nvPr>
        </p:nvSpPr>
        <p:spPr>
          <a:xfrm>
            <a:off x="1451579" y="2015732"/>
            <a:ext cx="9603275" cy="4037749"/>
          </a:xfrm>
        </p:spPr>
        <p:txBody>
          <a:bodyPr>
            <a:normAutofit/>
          </a:bodyPr>
          <a:lstStyle/>
          <a:p>
            <a:pPr marL="0" indent="0" algn="just">
              <a:buNone/>
            </a:pPr>
            <a:r>
              <a:rPr lang="fr-CA" dirty="0"/>
              <a:t>La tradition de common law connaît aussi </a:t>
            </a:r>
            <a:r>
              <a:rPr lang="fr-CA" b="1" dirty="0"/>
              <a:t>sa part de l’influence de droit romain</a:t>
            </a:r>
            <a:r>
              <a:rPr lang="fr-CA" dirty="0"/>
              <a:t>, mais dans une mesure beaucoup </a:t>
            </a:r>
            <a:r>
              <a:rPr lang="fr-CA" b="1" dirty="0"/>
              <a:t>moins grande que dans la tradition civiliste</a:t>
            </a:r>
            <a:r>
              <a:rPr lang="fr-CA" dirty="0"/>
              <a:t>. Le droit romain agit davantage à titre d'inspiration et de référence</a:t>
            </a:r>
            <a:r>
              <a:rPr lang="fr-CA" b="1" dirty="0"/>
              <a:t> </a:t>
            </a:r>
            <a:r>
              <a:rPr lang="fr-CA" dirty="0"/>
              <a:t>dans le passé que de source directe de droit comme le fait la tradition civiliste. </a:t>
            </a:r>
          </a:p>
          <a:p>
            <a:pPr marL="0" indent="0" algn="just">
              <a:buNone/>
            </a:pPr>
            <a:r>
              <a:rPr lang="fr-CA" dirty="0"/>
              <a:t>C’est notamment en raison de l’isolement de la Grande-Bretagne vis-à-vis le continent et les successions de vagues migratoires germaniques que la tradition de common law n’a pas conservé une grande influence du droit romain.</a:t>
            </a:r>
          </a:p>
          <a:p>
            <a:pPr marL="0" indent="0">
              <a:buNone/>
            </a:pPr>
            <a:endParaRPr lang="fr-CA" dirty="0"/>
          </a:p>
        </p:txBody>
      </p:sp>
    </p:spTree>
    <p:extLst>
      <p:ext uri="{BB962C8B-B14F-4D97-AF65-F5344CB8AC3E}">
        <p14:creationId xmlns:p14="http://schemas.microsoft.com/office/powerpoint/2010/main" val="1541892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D46ECE-92C0-42A7-98FF-82E570612CA7}"/>
              </a:ext>
            </a:extLst>
          </p:cNvPr>
          <p:cNvSpPr>
            <a:spLocks noGrp="1"/>
          </p:cNvSpPr>
          <p:nvPr>
            <p:ph type="title"/>
          </p:nvPr>
        </p:nvSpPr>
        <p:spPr/>
        <p:txBody>
          <a:bodyPr/>
          <a:lstStyle/>
          <a:p>
            <a:r>
              <a:rPr lang="fr-CA" dirty="0">
                <a:solidFill>
                  <a:srgbClr val="C00000"/>
                </a:solidFill>
              </a:rPr>
              <a:t>3.2 La tradition de common law</a:t>
            </a:r>
            <a:endParaRPr lang="fr-CA" dirty="0"/>
          </a:p>
        </p:txBody>
      </p:sp>
      <p:sp>
        <p:nvSpPr>
          <p:cNvPr id="3" name="Espace réservé du contenu 2">
            <a:extLst>
              <a:ext uri="{FF2B5EF4-FFF2-40B4-BE49-F238E27FC236}">
                <a16:creationId xmlns:a16="http://schemas.microsoft.com/office/drawing/2014/main" id="{42C5AFDC-AC37-4500-B279-A424596C3260}"/>
              </a:ext>
            </a:extLst>
          </p:cNvPr>
          <p:cNvSpPr>
            <a:spLocks noGrp="1"/>
          </p:cNvSpPr>
          <p:nvPr>
            <p:ph idx="1"/>
          </p:nvPr>
        </p:nvSpPr>
        <p:spPr>
          <a:xfrm>
            <a:off x="1451579" y="2015732"/>
            <a:ext cx="9603275" cy="4037749"/>
          </a:xfrm>
        </p:spPr>
        <p:txBody>
          <a:bodyPr>
            <a:normAutofit fontScale="92500"/>
          </a:bodyPr>
          <a:lstStyle/>
          <a:p>
            <a:pPr marL="0" indent="0">
              <a:buNone/>
            </a:pPr>
            <a:r>
              <a:rPr lang="fr-CA" sz="2000" dirty="0"/>
              <a:t>La common law est axée sur la </a:t>
            </a:r>
            <a:r>
              <a:rPr lang="fr-CA" sz="2000" b="1" dirty="0"/>
              <a:t>résolution de problèmes</a:t>
            </a:r>
            <a:r>
              <a:rPr lang="fr-CA" sz="2000" dirty="0"/>
              <a:t> et sur une approche </a:t>
            </a:r>
            <a:r>
              <a:rPr lang="fr-CA" sz="2000" b="1" dirty="0"/>
              <a:t>fonctionnelle du droit.</a:t>
            </a:r>
          </a:p>
          <a:p>
            <a:pPr marL="0" indent="0">
              <a:buNone/>
            </a:pPr>
            <a:r>
              <a:rPr lang="fr-CA" sz="2000" dirty="0"/>
              <a:t>Elle considère bien davantage la norme de droit comme le </a:t>
            </a:r>
            <a:r>
              <a:rPr lang="fr-CA" sz="2000" b="1" dirty="0"/>
              <a:t>fruit de l'expérience que les justiciables en font. </a:t>
            </a:r>
            <a:r>
              <a:rPr lang="fr-CA" sz="2000" dirty="0"/>
              <a:t>La common law est résolument une tradition </a:t>
            </a:r>
            <a:r>
              <a:rPr lang="fr-CA" sz="2000" b="1" dirty="0"/>
              <a:t>juridique empiriste, </a:t>
            </a:r>
            <a:r>
              <a:rPr lang="fr-CA" sz="2000" dirty="0"/>
              <a:t>c’est-à-dire fondée sur l’expérience et non point sur la raison comme dans la tradition civiliste.</a:t>
            </a:r>
          </a:p>
          <a:p>
            <a:pPr marL="0" indent="0">
              <a:buNone/>
            </a:pPr>
            <a:r>
              <a:rPr lang="fr-CA" sz="2000" dirty="0"/>
              <a:t>Considère que le droit est un fruit d'expérience ne pouvant se dégager que par après-coup- la common law reçoit mal le droit écrit sous forme de loi; </a:t>
            </a:r>
            <a:r>
              <a:rPr lang="fr-CA" sz="2000" b="1" dirty="0"/>
              <a:t>elle est ainsi pour l'essentiel non écrite.</a:t>
            </a:r>
          </a:p>
          <a:p>
            <a:pPr marL="0" indent="0">
              <a:buNone/>
            </a:pPr>
            <a:r>
              <a:rPr lang="fr-CA" sz="2000" b="1" dirty="0"/>
              <a:t>En common law, </a:t>
            </a:r>
            <a:r>
              <a:rPr lang="fr-CA" sz="2000" dirty="0"/>
              <a:t>la norme juridique apparait donc </a:t>
            </a:r>
            <a:r>
              <a:rPr lang="fr-CA" sz="2000" b="1" dirty="0"/>
              <a:t>a posteriori</a:t>
            </a:r>
            <a:r>
              <a:rPr lang="fr-CA" sz="2000" dirty="0"/>
              <a:t>, c’est-à-dire à la suite d’un </a:t>
            </a:r>
            <a:r>
              <a:rPr lang="fr-CA" sz="2000" b="1" dirty="0"/>
              <a:t>examen attentifs par un juge des faits de l’affaire présentée devant lui</a:t>
            </a:r>
            <a:r>
              <a:rPr lang="fr-CA" sz="2000" dirty="0"/>
              <a:t>.</a:t>
            </a:r>
            <a:endParaRPr lang="fr-CA" dirty="0"/>
          </a:p>
          <a:p>
            <a:pPr marL="0" indent="0">
              <a:buNone/>
            </a:pPr>
            <a:endParaRPr lang="fr-CA" dirty="0"/>
          </a:p>
        </p:txBody>
      </p:sp>
    </p:spTree>
    <p:extLst>
      <p:ext uri="{BB962C8B-B14F-4D97-AF65-F5344CB8AC3E}">
        <p14:creationId xmlns:p14="http://schemas.microsoft.com/office/powerpoint/2010/main" val="493683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D46ECE-92C0-42A7-98FF-82E570612CA7}"/>
              </a:ext>
            </a:extLst>
          </p:cNvPr>
          <p:cNvSpPr>
            <a:spLocks noGrp="1"/>
          </p:cNvSpPr>
          <p:nvPr>
            <p:ph type="title"/>
          </p:nvPr>
        </p:nvSpPr>
        <p:spPr/>
        <p:txBody>
          <a:bodyPr/>
          <a:lstStyle/>
          <a:p>
            <a:r>
              <a:rPr lang="fr-CA" dirty="0">
                <a:solidFill>
                  <a:srgbClr val="C00000"/>
                </a:solidFill>
              </a:rPr>
              <a:t>3.2 La tradition de common law</a:t>
            </a:r>
            <a:endParaRPr lang="fr-CA" dirty="0"/>
          </a:p>
        </p:txBody>
      </p:sp>
      <p:sp>
        <p:nvSpPr>
          <p:cNvPr id="3" name="Espace réservé du contenu 2">
            <a:extLst>
              <a:ext uri="{FF2B5EF4-FFF2-40B4-BE49-F238E27FC236}">
                <a16:creationId xmlns:a16="http://schemas.microsoft.com/office/drawing/2014/main" id="{42C5AFDC-AC37-4500-B279-A424596C3260}"/>
              </a:ext>
            </a:extLst>
          </p:cNvPr>
          <p:cNvSpPr>
            <a:spLocks noGrp="1"/>
          </p:cNvSpPr>
          <p:nvPr>
            <p:ph idx="1"/>
          </p:nvPr>
        </p:nvSpPr>
        <p:spPr>
          <a:xfrm>
            <a:off x="1451579" y="2015732"/>
            <a:ext cx="9603275" cy="4037749"/>
          </a:xfrm>
        </p:spPr>
        <p:txBody>
          <a:bodyPr>
            <a:normAutofit fontScale="92500" lnSpcReduction="10000"/>
          </a:bodyPr>
          <a:lstStyle/>
          <a:p>
            <a:pPr marL="0" indent="0">
              <a:buNone/>
            </a:pPr>
            <a:r>
              <a:rPr lang="fr-CA" sz="2000" dirty="0"/>
              <a:t>La common law est la tradition qui </a:t>
            </a:r>
            <a:r>
              <a:rPr lang="fr-CA" sz="2000" b="1" dirty="0"/>
              <a:t>accorde le plus de pouvoir à son appareil judiciaire </a:t>
            </a:r>
            <a:r>
              <a:rPr lang="fr-CA" sz="2000" dirty="0"/>
              <a:t>à titre de source de droit.</a:t>
            </a:r>
          </a:p>
          <a:p>
            <a:pPr marL="0" indent="0">
              <a:buNone/>
            </a:pPr>
            <a:r>
              <a:rPr lang="fr-CA" sz="2000" dirty="0"/>
              <a:t>Sa nature empiriste lui commandant une rétroaction constante du droit au regard des faits, les intervenants étatiques qui seront confrontés à de tels faits particuliers ne peuvent pas être l'appareil législatif ou gouvernemental, qui gouvernent à l'avance pour l'ensemble de la société, mais bien </a:t>
            </a:r>
            <a:r>
              <a:rPr lang="fr-CA" sz="2000" b="1" dirty="0"/>
              <a:t>les juges, qui y sont en première ligne </a:t>
            </a:r>
            <a:r>
              <a:rPr lang="fr-CA" sz="2000" dirty="0"/>
              <a:t>et qui font directement face aux faits lorsqu'ils se produisent.</a:t>
            </a:r>
          </a:p>
          <a:p>
            <a:pPr marL="0" indent="0">
              <a:buNone/>
            </a:pPr>
            <a:r>
              <a:rPr lang="fr-CA" sz="2000" b="1" dirty="0"/>
              <a:t>On reconnait un pouvoir créateur de droit des juges de common law </a:t>
            </a:r>
            <a:r>
              <a:rPr lang="fr-CA" sz="2000" dirty="0"/>
              <a:t>qui est à l'origine de l'expression « </a:t>
            </a:r>
            <a:r>
              <a:rPr lang="fr-CA" sz="2000" b="1" dirty="0" err="1"/>
              <a:t>judge</a:t>
            </a:r>
            <a:r>
              <a:rPr lang="fr-CA" sz="2000" b="1" dirty="0"/>
              <a:t>-made law </a:t>
            </a:r>
            <a:r>
              <a:rPr lang="fr-CA" sz="2000" dirty="0"/>
              <a:t>». En cas de silence juridique ou en cas de difficulté d'interprétation, ils ont le pouvoir institutionnel de décider non seulement la manière dont le droit doit s'appliquer à un cas concret, mais également d'en dégager la règle de droit générale.</a:t>
            </a:r>
          </a:p>
          <a:p>
            <a:pPr marL="0" indent="0">
              <a:buNone/>
            </a:pPr>
            <a:endParaRPr lang="fr-CA" dirty="0"/>
          </a:p>
        </p:txBody>
      </p:sp>
    </p:spTree>
    <p:extLst>
      <p:ext uri="{BB962C8B-B14F-4D97-AF65-F5344CB8AC3E}">
        <p14:creationId xmlns:p14="http://schemas.microsoft.com/office/powerpoint/2010/main" val="33638542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D46ECE-92C0-42A7-98FF-82E570612CA7}"/>
              </a:ext>
            </a:extLst>
          </p:cNvPr>
          <p:cNvSpPr>
            <a:spLocks noGrp="1"/>
          </p:cNvSpPr>
          <p:nvPr>
            <p:ph type="title"/>
          </p:nvPr>
        </p:nvSpPr>
        <p:spPr/>
        <p:txBody>
          <a:bodyPr/>
          <a:lstStyle/>
          <a:p>
            <a:r>
              <a:rPr lang="fr-CA" dirty="0">
                <a:solidFill>
                  <a:srgbClr val="C00000"/>
                </a:solidFill>
              </a:rPr>
              <a:t>3.2 La tradition de common law</a:t>
            </a:r>
            <a:endParaRPr lang="fr-CA" dirty="0"/>
          </a:p>
        </p:txBody>
      </p:sp>
      <p:sp>
        <p:nvSpPr>
          <p:cNvPr id="3" name="Espace réservé du contenu 2">
            <a:extLst>
              <a:ext uri="{FF2B5EF4-FFF2-40B4-BE49-F238E27FC236}">
                <a16:creationId xmlns:a16="http://schemas.microsoft.com/office/drawing/2014/main" id="{42C5AFDC-AC37-4500-B279-A424596C3260}"/>
              </a:ext>
            </a:extLst>
          </p:cNvPr>
          <p:cNvSpPr>
            <a:spLocks noGrp="1"/>
          </p:cNvSpPr>
          <p:nvPr>
            <p:ph idx="1"/>
          </p:nvPr>
        </p:nvSpPr>
        <p:spPr>
          <a:xfrm>
            <a:off x="1451579" y="2015732"/>
            <a:ext cx="9603275" cy="4037749"/>
          </a:xfrm>
        </p:spPr>
        <p:txBody>
          <a:bodyPr>
            <a:normAutofit/>
          </a:bodyPr>
          <a:lstStyle/>
          <a:p>
            <a:pPr marL="0" indent="0">
              <a:buNone/>
            </a:pPr>
            <a:r>
              <a:rPr lang="fr-CA" sz="1800" dirty="0"/>
              <a:t>Ils sont astreints, entre eux, à un </a:t>
            </a:r>
            <a:r>
              <a:rPr lang="fr-CA" sz="1800" b="1" dirty="0"/>
              <a:t>respect très strict des décisions antérieurement rendues sur une même question</a:t>
            </a:r>
            <a:r>
              <a:rPr lang="fr-CA" sz="1800" dirty="0"/>
              <a:t>. (règle de la « </a:t>
            </a:r>
            <a:r>
              <a:rPr lang="fr-CA" sz="1800" b="1" dirty="0" err="1"/>
              <a:t>stare</a:t>
            </a:r>
            <a:r>
              <a:rPr lang="fr-CA" sz="1800" b="1" dirty="0"/>
              <a:t> </a:t>
            </a:r>
            <a:r>
              <a:rPr lang="fr-CA" sz="1800" b="1" dirty="0" err="1"/>
              <a:t>decisis</a:t>
            </a:r>
            <a:r>
              <a:rPr lang="fr-CA" sz="1800" b="1" dirty="0"/>
              <a:t> </a:t>
            </a:r>
            <a:r>
              <a:rPr lang="fr-CA" sz="1800" dirty="0"/>
              <a:t>»)</a:t>
            </a:r>
          </a:p>
          <a:p>
            <a:pPr marL="0" indent="0">
              <a:buNone/>
            </a:pPr>
            <a:r>
              <a:rPr lang="fr-CA" sz="1800" dirty="0"/>
              <a:t>La seule manière pour un juge de common law de ne pas suivre un jugement antérieur rendu sur une même question est de démontrer soit :</a:t>
            </a:r>
          </a:p>
          <a:p>
            <a:pPr lvl="1"/>
            <a:r>
              <a:rPr lang="fr-CA" sz="1600" dirty="0"/>
              <a:t>Les faits de l’affaire comportent un élément de distinction; </a:t>
            </a:r>
          </a:p>
          <a:p>
            <a:pPr lvl="1"/>
            <a:r>
              <a:rPr lang="fr-CA" sz="1600" dirty="0"/>
              <a:t>Le droit applicable à la situation juridique antérieure n’est plus la même;</a:t>
            </a:r>
          </a:p>
          <a:p>
            <a:pPr marL="0" indent="0">
              <a:buNone/>
            </a:pPr>
            <a:endParaRPr lang="fr-CA" dirty="0"/>
          </a:p>
        </p:txBody>
      </p:sp>
      <p:pic>
        <p:nvPicPr>
          <p:cNvPr id="4" name="Espace réservé du contenu 4">
            <a:extLst>
              <a:ext uri="{FF2B5EF4-FFF2-40B4-BE49-F238E27FC236}">
                <a16:creationId xmlns:a16="http://schemas.microsoft.com/office/drawing/2014/main" id="{2689D86A-CA9C-4DCC-8F8C-0D61FBFEE2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8168" y="4281655"/>
            <a:ext cx="4775663" cy="2576345"/>
          </a:xfrm>
          <a:prstGeom prst="rect">
            <a:avLst/>
          </a:prstGeom>
        </p:spPr>
      </p:pic>
    </p:spTree>
    <p:extLst>
      <p:ext uri="{BB962C8B-B14F-4D97-AF65-F5344CB8AC3E}">
        <p14:creationId xmlns:p14="http://schemas.microsoft.com/office/powerpoint/2010/main" val="2657812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9324DD-E08C-4519-B5DF-48BAE13EC0BE}"/>
              </a:ext>
            </a:extLst>
          </p:cNvPr>
          <p:cNvSpPr>
            <a:spLocks noGrp="1"/>
          </p:cNvSpPr>
          <p:nvPr>
            <p:ph type="title"/>
          </p:nvPr>
        </p:nvSpPr>
        <p:spPr/>
        <p:txBody>
          <a:bodyPr>
            <a:normAutofit fontScale="90000"/>
          </a:bodyPr>
          <a:lstStyle/>
          <a:p>
            <a:r>
              <a:rPr lang="fr-FR" sz="3600" dirty="0">
                <a:solidFill>
                  <a:srgbClr val="C00000"/>
                </a:solidFill>
              </a:rPr>
              <a:t>1. L’organisation des tribunaux</a:t>
            </a:r>
            <a:br>
              <a:rPr lang="fr-FR" dirty="0">
                <a:solidFill>
                  <a:srgbClr val="C00000"/>
                </a:solidFill>
              </a:rPr>
            </a:br>
            <a:br>
              <a:rPr lang="en-CA" dirty="0"/>
            </a:br>
            <a:endParaRPr lang="fr-CA" dirty="0"/>
          </a:p>
        </p:txBody>
      </p:sp>
      <p:sp>
        <p:nvSpPr>
          <p:cNvPr id="3" name="Espace réservé du contenu 2">
            <a:extLst>
              <a:ext uri="{FF2B5EF4-FFF2-40B4-BE49-F238E27FC236}">
                <a16:creationId xmlns:a16="http://schemas.microsoft.com/office/drawing/2014/main" id="{4A59B82E-7C54-4AF8-A4F8-66938516155E}"/>
              </a:ext>
            </a:extLst>
          </p:cNvPr>
          <p:cNvSpPr>
            <a:spLocks noGrp="1"/>
          </p:cNvSpPr>
          <p:nvPr>
            <p:ph idx="1"/>
          </p:nvPr>
        </p:nvSpPr>
        <p:spPr>
          <a:xfrm>
            <a:off x="1451579" y="2015732"/>
            <a:ext cx="9603275" cy="4164351"/>
          </a:xfrm>
        </p:spPr>
        <p:txBody>
          <a:bodyPr>
            <a:normAutofit fontScale="85000" lnSpcReduction="10000"/>
          </a:bodyPr>
          <a:lstStyle/>
          <a:p>
            <a:pPr marL="0" indent="0">
              <a:buNone/>
            </a:pPr>
            <a:r>
              <a:rPr lang="fr-CA" dirty="0"/>
              <a:t>La </a:t>
            </a:r>
            <a:r>
              <a:rPr lang="fr-CA" b="1" dirty="0"/>
              <a:t>Cour du Québec </a:t>
            </a:r>
            <a:r>
              <a:rPr lang="fr-CA" dirty="0"/>
              <a:t>est composée de </a:t>
            </a:r>
            <a:r>
              <a:rPr lang="fr-CA" b="1" dirty="0"/>
              <a:t>trois sections appelées chambres </a:t>
            </a:r>
            <a:r>
              <a:rPr lang="fr-CA" dirty="0"/>
              <a:t>: la Chambre civile (qui comprend à son tour la Division des petites créances), la Chambre criminelle et pénale ainsi que la Chambre de la jeunesse. </a:t>
            </a:r>
          </a:p>
          <a:p>
            <a:pPr marL="0" indent="0">
              <a:buNone/>
            </a:pPr>
            <a:r>
              <a:rPr lang="fr-CA" dirty="0"/>
              <a:t>La </a:t>
            </a:r>
            <a:r>
              <a:rPr lang="fr-CA" b="1" dirty="0"/>
              <a:t>Chambre civile </a:t>
            </a:r>
            <a:r>
              <a:rPr lang="fr-CA" dirty="0"/>
              <a:t>entend les affaires dans lesquelles les sommes en jeu sont de plus de 15 000 $, mais de </a:t>
            </a:r>
            <a:r>
              <a:rPr lang="fr-CA" b="1" dirty="0"/>
              <a:t>moins de 85 000 $. </a:t>
            </a:r>
            <a:r>
              <a:rPr lang="fr-CA" dirty="0"/>
              <a:t>La Cour du Québec agit également comme </a:t>
            </a:r>
            <a:r>
              <a:rPr lang="fr-CA" b="1" dirty="0"/>
              <a:t>cour d’appel des jugements rendus par certains tribunaux administratifs</a:t>
            </a:r>
            <a:r>
              <a:rPr lang="fr-CA" dirty="0"/>
              <a:t>, comme le Tribunal administratif du logement.</a:t>
            </a:r>
          </a:p>
          <a:p>
            <a:pPr marL="0" indent="0">
              <a:buNone/>
            </a:pPr>
            <a:r>
              <a:rPr lang="fr-CA" dirty="0"/>
              <a:t>La </a:t>
            </a:r>
            <a:r>
              <a:rPr lang="fr-CA" b="1" dirty="0"/>
              <a:t>Chambre criminelle et pénale </a:t>
            </a:r>
            <a:r>
              <a:rPr lang="fr-CA" dirty="0"/>
              <a:t>de la Cour du Québec entend des affaires criminelles portant sur des infractions sommaires ainsi que des causes où l’accusé choisit d’être jugé sans jury.</a:t>
            </a:r>
          </a:p>
          <a:p>
            <a:pPr marL="0" indent="0">
              <a:buNone/>
            </a:pPr>
            <a:r>
              <a:rPr lang="fr-CA" dirty="0"/>
              <a:t>La </a:t>
            </a:r>
            <a:r>
              <a:rPr lang="fr-CA" b="1" dirty="0"/>
              <a:t>Chambre de la jeunesse </a:t>
            </a:r>
            <a:r>
              <a:rPr lang="fr-CA" dirty="0"/>
              <a:t>entend pour sa part les causes d’adoption et de protection de la jeunesse de même que les causes criminelles impliquant un accusé qui était mineur quand l’infraction qu’on lui reproche a été commise.</a:t>
            </a:r>
          </a:p>
          <a:p>
            <a:pPr marL="0" indent="0">
              <a:buNone/>
            </a:pPr>
            <a:endParaRPr lang="fr-CA" dirty="0"/>
          </a:p>
        </p:txBody>
      </p:sp>
    </p:spTree>
    <p:extLst>
      <p:ext uri="{BB962C8B-B14F-4D97-AF65-F5344CB8AC3E}">
        <p14:creationId xmlns:p14="http://schemas.microsoft.com/office/powerpoint/2010/main" val="1860340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9324DD-E08C-4519-B5DF-48BAE13EC0BE}"/>
              </a:ext>
            </a:extLst>
          </p:cNvPr>
          <p:cNvSpPr>
            <a:spLocks noGrp="1"/>
          </p:cNvSpPr>
          <p:nvPr>
            <p:ph type="title"/>
          </p:nvPr>
        </p:nvSpPr>
        <p:spPr/>
        <p:txBody>
          <a:bodyPr>
            <a:normAutofit fontScale="90000"/>
          </a:bodyPr>
          <a:lstStyle/>
          <a:p>
            <a:r>
              <a:rPr lang="fr-FR" sz="3600" dirty="0">
                <a:solidFill>
                  <a:srgbClr val="C00000"/>
                </a:solidFill>
              </a:rPr>
              <a:t>1. L’organisation des tribunaux</a:t>
            </a:r>
            <a:br>
              <a:rPr lang="fr-FR" dirty="0">
                <a:solidFill>
                  <a:srgbClr val="C00000"/>
                </a:solidFill>
              </a:rPr>
            </a:br>
            <a:br>
              <a:rPr lang="en-CA" dirty="0"/>
            </a:br>
            <a:endParaRPr lang="fr-CA" dirty="0"/>
          </a:p>
        </p:txBody>
      </p:sp>
      <p:sp>
        <p:nvSpPr>
          <p:cNvPr id="3" name="Espace réservé du contenu 2">
            <a:extLst>
              <a:ext uri="{FF2B5EF4-FFF2-40B4-BE49-F238E27FC236}">
                <a16:creationId xmlns:a16="http://schemas.microsoft.com/office/drawing/2014/main" id="{4A59B82E-7C54-4AF8-A4F8-66938516155E}"/>
              </a:ext>
            </a:extLst>
          </p:cNvPr>
          <p:cNvSpPr>
            <a:spLocks noGrp="1"/>
          </p:cNvSpPr>
          <p:nvPr>
            <p:ph idx="1"/>
          </p:nvPr>
        </p:nvSpPr>
        <p:spPr>
          <a:xfrm>
            <a:off x="1451579" y="1853754"/>
            <a:ext cx="9603275" cy="4326329"/>
          </a:xfrm>
        </p:spPr>
        <p:txBody>
          <a:bodyPr>
            <a:normAutofit fontScale="92500" lnSpcReduction="20000"/>
          </a:bodyPr>
          <a:lstStyle/>
          <a:p>
            <a:pPr marL="0" indent="0">
              <a:buNone/>
            </a:pPr>
            <a:r>
              <a:rPr lang="fr-CA" dirty="0"/>
              <a:t>La </a:t>
            </a:r>
            <a:r>
              <a:rPr lang="fr-CA" b="1" dirty="0"/>
              <a:t>Cour supérieure </a:t>
            </a:r>
            <a:r>
              <a:rPr lang="fr-CA" dirty="0"/>
              <a:t>est le </a:t>
            </a:r>
            <a:r>
              <a:rPr lang="fr-CA" b="1" dirty="0"/>
              <a:t>tribunal de droit commun </a:t>
            </a:r>
            <a:r>
              <a:rPr lang="fr-CA" dirty="0"/>
              <a:t>au Québec, c’est-à-dire le tribunal général de première instance. Plus spécifiquement, la Cour supérieure tranche les litiges dont la valeur est de 85 000 $ ou plus. </a:t>
            </a:r>
          </a:p>
          <a:p>
            <a:pPr marL="0" indent="0">
              <a:buNone/>
            </a:pPr>
            <a:r>
              <a:rPr lang="fr-CA" dirty="0"/>
              <a:t>Elle est la seule qui peut entendre des causes de divorce, de faillite, les actions collectives, les </a:t>
            </a:r>
            <a:r>
              <a:rPr lang="fr-CA" b="1" dirty="0"/>
              <a:t>demandes d’injonctions</a:t>
            </a:r>
            <a:r>
              <a:rPr lang="fr-CA" dirty="0"/>
              <a:t>, c’est-à-dire pour forcer quelqu’un à faire ou à ne pas faire quelque chose.</a:t>
            </a:r>
          </a:p>
          <a:p>
            <a:pPr marL="0" indent="0">
              <a:buNone/>
            </a:pPr>
            <a:r>
              <a:rPr lang="fr-CA" dirty="0"/>
              <a:t>Enfin, la Cour supérieure a aussi un </a:t>
            </a:r>
            <a:r>
              <a:rPr lang="fr-CA" b="1" dirty="0"/>
              <a:t>pouvoir de contrôle sur les autres tribunaux de première instance</a:t>
            </a:r>
            <a:r>
              <a:rPr lang="fr-CA" dirty="0"/>
              <a:t>, les organismes publics, les entreprises, l’administration publique, etc.. Elle peut ainsi casser une décision prise par quelqu’un qui n’en avait pas le pouvoir ou à outrepassé ses pouvoirs.</a:t>
            </a:r>
          </a:p>
          <a:p>
            <a:pPr marL="0" indent="0">
              <a:buNone/>
            </a:pPr>
            <a:r>
              <a:rPr lang="fr-CA" dirty="0"/>
              <a:t>La Cour supérieure exerce également une </a:t>
            </a:r>
            <a:r>
              <a:rPr lang="fr-CA" b="1" dirty="0"/>
              <a:t>compétence en matière criminelle et pénale</a:t>
            </a:r>
            <a:r>
              <a:rPr lang="fr-CA" dirty="0"/>
              <a:t>. C’est devant elle que sont tenus </a:t>
            </a:r>
            <a:r>
              <a:rPr lang="fr-CA" b="1" dirty="0"/>
              <a:t>les procès avec jury </a:t>
            </a:r>
            <a:r>
              <a:rPr lang="fr-CA" dirty="0"/>
              <a:t>et ceux portant sur des accusations graves (comme le meurtre, la tentative de meurtre ou la haute trahison).</a:t>
            </a:r>
          </a:p>
          <a:p>
            <a:pPr marL="0" indent="0">
              <a:buNone/>
            </a:pPr>
            <a:endParaRPr lang="fr-CA" dirty="0"/>
          </a:p>
        </p:txBody>
      </p:sp>
    </p:spTree>
    <p:extLst>
      <p:ext uri="{BB962C8B-B14F-4D97-AF65-F5344CB8AC3E}">
        <p14:creationId xmlns:p14="http://schemas.microsoft.com/office/powerpoint/2010/main" val="3687763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9324DD-E08C-4519-B5DF-48BAE13EC0BE}"/>
              </a:ext>
            </a:extLst>
          </p:cNvPr>
          <p:cNvSpPr>
            <a:spLocks noGrp="1"/>
          </p:cNvSpPr>
          <p:nvPr>
            <p:ph type="title"/>
          </p:nvPr>
        </p:nvSpPr>
        <p:spPr/>
        <p:txBody>
          <a:bodyPr>
            <a:normAutofit fontScale="90000"/>
          </a:bodyPr>
          <a:lstStyle/>
          <a:p>
            <a:r>
              <a:rPr lang="fr-FR" sz="3600" dirty="0">
                <a:solidFill>
                  <a:srgbClr val="C00000"/>
                </a:solidFill>
              </a:rPr>
              <a:t>1. L’organisation des tribunaux</a:t>
            </a:r>
            <a:br>
              <a:rPr lang="fr-FR" dirty="0">
                <a:solidFill>
                  <a:srgbClr val="C00000"/>
                </a:solidFill>
              </a:rPr>
            </a:br>
            <a:br>
              <a:rPr lang="en-CA" dirty="0"/>
            </a:br>
            <a:endParaRPr lang="fr-CA" dirty="0"/>
          </a:p>
        </p:txBody>
      </p:sp>
      <p:sp>
        <p:nvSpPr>
          <p:cNvPr id="3" name="Espace réservé du contenu 2">
            <a:extLst>
              <a:ext uri="{FF2B5EF4-FFF2-40B4-BE49-F238E27FC236}">
                <a16:creationId xmlns:a16="http://schemas.microsoft.com/office/drawing/2014/main" id="{4A59B82E-7C54-4AF8-A4F8-66938516155E}"/>
              </a:ext>
            </a:extLst>
          </p:cNvPr>
          <p:cNvSpPr>
            <a:spLocks noGrp="1"/>
          </p:cNvSpPr>
          <p:nvPr>
            <p:ph idx="1"/>
          </p:nvPr>
        </p:nvSpPr>
        <p:spPr>
          <a:xfrm>
            <a:off x="1451579" y="1853754"/>
            <a:ext cx="9603275" cy="4326329"/>
          </a:xfrm>
        </p:spPr>
        <p:txBody>
          <a:bodyPr>
            <a:normAutofit fontScale="92500"/>
          </a:bodyPr>
          <a:lstStyle/>
          <a:p>
            <a:pPr marL="0" indent="0">
              <a:buNone/>
            </a:pPr>
            <a:r>
              <a:rPr lang="fr-CA" dirty="0"/>
              <a:t>La </a:t>
            </a:r>
            <a:r>
              <a:rPr lang="fr-CA" b="1" dirty="0"/>
              <a:t>Cour fédérale</a:t>
            </a:r>
            <a:r>
              <a:rPr lang="fr-CA" dirty="0"/>
              <a:t>, comme son nom l’indique, est saisie de plusieurs types d’affaires qui, selon la Constitution canadienne, </a:t>
            </a:r>
            <a:r>
              <a:rPr lang="fr-CA" b="1" dirty="0"/>
              <a:t>relèvent de la compétence du fédéral</a:t>
            </a:r>
            <a:r>
              <a:rPr lang="fr-CA" dirty="0"/>
              <a:t>. Elle prend par exemple des décisions en matière d’immigration, de droits d’auteur, de brevets, d’impôts et d’amirauté.</a:t>
            </a:r>
          </a:p>
          <a:p>
            <a:pPr marL="0" indent="0">
              <a:buNone/>
            </a:pPr>
            <a:r>
              <a:rPr lang="fr-CA" dirty="0"/>
              <a:t>Elle tranche aussi certains différends entre les provinces ou entre une ou plusieurs provinces et le fédéral. Elle peut aussi accueillir les </a:t>
            </a:r>
            <a:r>
              <a:rPr lang="fr-CA" b="1" dirty="0"/>
              <a:t>réclamations d’un citoyen ou d’une entreprise contre le Canada</a:t>
            </a:r>
            <a:r>
              <a:rPr lang="fr-CA" dirty="0"/>
              <a:t> (ou vice-versa).</a:t>
            </a:r>
          </a:p>
          <a:p>
            <a:pPr marL="0" indent="0">
              <a:buNone/>
            </a:pPr>
            <a:r>
              <a:rPr lang="fr-CA" dirty="0"/>
              <a:t>Enfin, elle peut se prononcer en appel des décisions de certains organismes fédéraux.</a:t>
            </a:r>
          </a:p>
          <a:p>
            <a:pPr marL="0" indent="0">
              <a:buNone/>
            </a:pPr>
            <a:r>
              <a:rPr lang="fr-CA" b="0" i="0" dirty="0">
                <a:solidFill>
                  <a:srgbClr val="000000"/>
                </a:solidFill>
                <a:effectLst/>
                <a:latin typeface="-apple-system"/>
              </a:rPr>
              <a:t>Pour sa part, la </a:t>
            </a:r>
            <a:r>
              <a:rPr lang="fr-CA" b="1" i="0" dirty="0">
                <a:solidFill>
                  <a:srgbClr val="000000"/>
                </a:solidFill>
                <a:effectLst/>
                <a:latin typeface="-apple-system"/>
              </a:rPr>
              <a:t>Cour d’appel fédérale </a:t>
            </a:r>
            <a:r>
              <a:rPr lang="fr-CA" b="0" i="0" dirty="0">
                <a:solidFill>
                  <a:srgbClr val="000000"/>
                </a:solidFill>
                <a:effectLst/>
                <a:latin typeface="-apple-system"/>
              </a:rPr>
              <a:t>se prononce sur le bien-fondé de certaines décisions rendues par la Cour fédérale. Elle a aussi compétence pour </a:t>
            </a:r>
            <a:r>
              <a:rPr lang="fr-CA" b="1" i="0" dirty="0">
                <a:solidFill>
                  <a:srgbClr val="000000"/>
                </a:solidFill>
                <a:effectLst/>
                <a:latin typeface="-apple-system"/>
              </a:rPr>
              <a:t>traiter les demandes de contrôle judiciaire des décisions de certains organismes fédéraux</a:t>
            </a:r>
            <a:r>
              <a:rPr lang="fr-CA" b="0" i="0" dirty="0">
                <a:solidFill>
                  <a:srgbClr val="000000"/>
                </a:solidFill>
                <a:effectLst/>
                <a:latin typeface="-apple-system"/>
              </a:rPr>
              <a:t>, par exemple, le CRTC (Conseil de la radiodiffusion et des télécommunications canadiennes).</a:t>
            </a:r>
            <a:endParaRPr lang="fr-CA" dirty="0"/>
          </a:p>
        </p:txBody>
      </p:sp>
    </p:spTree>
    <p:extLst>
      <p:ext uri="{BB962C8B-B14F-4D97-AF65-F5344CB8AC3E}">
        <p14:creationId xmlns:p14="http://schemas.microsoft.com/office/powerpoint/2010/main" val="980482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9324DD-E08C-4519-B5DF-48BAE13EC0BE}"/>
              </a:ext>
            </a:extLst>
          </p:cNvPr>
          <p:cNvSpPr>
            <a:spLocks noGrp="1"/>
          </p:cNvSpPr>
          <p:nvPr>
            <p:ph type="title"/>
          </p:nvPr>
        </p:nvSpPr>
        <p:spPr/>
        <p:txBody>
          <a:bodyPr>
            <a:normAutofit fontScale="90000"/>
          </a:bodyPr>
          <a:lstStyle/>
          <a:p>
            <a:r>
              <a:rPr lang="fr-FR" sz="3600" dirty="0">
                <a:solidFill>
                  <a:srgbClr val="C00000"/>
                </a:solidFill>
              </a:rPr>
              <a:t>1. L’organisation des tribunaux</a:t>
            </a:r>
            <a:br>
              <a:rPr lang="fr-FR" dirty="0">
                <a:solidFill>
                  <a:srgbClr val="C00000"/>
                </a:solidFill>
              </a:rPr>
            </a:br>
            <a:br>
              <a:rPr lang="en-CA" dirty="0"/>
            </a:br>
            <a:endParaRPr lang="fr-CA" dirty="0"/>
          </a:p>
        </p:txBody>
      </p:sp>
      <p:sp>
        <p:nvSpPr>
          <p:cNvPr id="3" name="Espace réservé du contenu 2">
            <a:extLst>
              <a:ext uri="{FF2B5EF4-FFF2-40B4-BE49-F238E27FC236}">
                <a16:creationId xmlns:a16="http://schemas.microsoft.com/office/drawing/2014/main" id="{4A59B82E-7C54-4AF8-A4F8-66938516155E}"/>
              </a:ext>
            </a:extLst>
          </p:cNvPr>
          <p:cNvSpPr>
            <a:spLocks noGrp="1"/>
          </p:cNvSpPr>
          <p:nvPr>
            <p:ph idx="1"/>
          </p:nvPr>
        </p:nvSpPr>
        <p:spPr>
          <a:xfrm>
            <a:off x="1451579" y="1853754"/>
            <a:ext cx="9603275" cy="4326329"/>
          </a:xfrm>
        </p:spPr>
        <p:txBody>
          <a:bodyPr>
            <a:normAutofit lnSpcReduction="10000"/>
          </a:bodyPr>
          <a:lstStyle/>
          <a:p>
            <a:pPr marL="0" indent="0">
              <a:buNone/>
            </a:pPr>
            <a:r>
              <a:rPr lang="fr-CA" dirty="0"/>
              <a:t>Devant </a:t>
            </a:r>
            <a:r>
              <a:rPr lang="fr-CA" b="1" dirty="0"/>
              <a:t>la Cour d’appel du Québec </a:t>
            </a:r>
            <a:r>
              <a:rPr lang="fr-CA" dirty="0"/>
              <a:t>se retrouvent ceux qui souhaitent </a:t>
            </a:r>
            <a:r>
              <a:rPr lang="fr-CA" b="1" dirty="0"/>
              <a:t>contester les jugements des tribunaux de première instance</a:t>
            </a:r>
            <a:r>
              <a:rPr lang="fr-CA" dirty="0"/>
              <a:t>, à l’exception des décisions rendues par la Cour fédérale (qui ne peuvent être révisées que par la Cour d’appel fédérale) et par la Division des petites créances (où il n’y a pas de droit d’appel).</a:t>
            </a:r>
          </a:p>
          <a:p>
            <a:pPr marL="0" indent="0">
              <a:buNone/>
            </a:pPr>
            <a:r>
              <a:rPr lang="fr-CA" dirty="0"/>
              <a:t>Il existe des appels de plein droit ainsi que des appels sur permission, lesquels sont déterminés par des règles du </a:t>
            </a:r>
            <a:r>
              <a:rPr lang="fr-CA" i="1" dirty="0"/>
              <a:t>Code de procédure civile du Québec</a:t>
            </a:r>
            <a:r>
              <a:rPr lang="fr-CA" dirty="0"/>
              <a:t>.</a:t>
            </a:r>
          </a:p>
          <a:p>
            <a:pPr marL="0" indent="0">
              <a:buNone/>
            </a:pPr>
            <a:r>
              <a:rPr lang="fr-CA" dirty="0"/>
              <a:t>Indépendamment de tout litige, la Cour d’appel du Québec peut être chargée de régler les malentendus portant sur </a:t>
            </a:r>
            <a:r>
              <a:rPr lang="fr-CA" b="1" dirty="0"/>
              <a:t>une question de droit controversée</a:t>
            </a:r>
            <a:r>
              <a:rPr lang="fr-CA" dirty="0"/>
              <a:t>. </a:t>
            </a:r>
          </a:p>
          <a:p>
            <a:pPr marL="0" indent="0">
              <a:buNone/>
            </a:pPr>
            <a:r>
              <a:rPr lang="fr-CA" dirty="0"/>
              <a:t>On appelle cette procédure </a:t>
            </a:r>
            <a:r>
              <a:rPr lang="fr-CA" b="1" dirty="0"/>
              <a:t>un « renvoi ». </a:t>
            </a:r>
            <a:r>
              <a:rPr lang="fr-CA" dirty="0"/>
              <a:t>Le renvoi peut ainsi servir à évaluer la légitimité d’un éventuel projet de loi ou à confirmer l’interprétation à donner à une certaine loi. </a:t>
            </a:r>
            <a:r>
              <a:rPr lang="fr-CA" b="1" dirty="0"/>
              <a:t>Le gouvernement est le seul à pouvoir intenter cette procédure</a:t>
            </a:r>
            <a:r>
              <a:rPr lang="fr-CA" dirty="0"/>
              <a:t>.</a:t>
            </a:r>
          </a:p>
        </p:txBody>
      </p:sp>
    </p:spTree>
    <p:extLst>
      <p:ext uri="{BB962C8B-B14F-4D97-AF65-F5344CB8AC3E}">
        <p14:creationId xmlns:p14="http://schemas.microsoft.com/office/powerpoint/2010/main" val="386717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9324DD-E08C-4519-B5DF-48BAE13EC0BE}"/>
              </a:ext>
            </a:extLst>
          </p:cNvPr>
          <p:cNvSpPr>
            <a:spLocks noGrp="1"/>
          </p:cNvSpPr>
          <p:nvPr>
            <p:ph type="title"/>
          </p:nvPr>
        </p:nvSpPr>
        <p:spPr/>
        <p:txBody>
          <a:bodyPr>
            <a:normAutofit fontScale="90000"/>
          </a:bodyPr>
          <a:lstStyle/>
          <a:p>
            <a:r>
              <a:rPr lang="fr-FR" sz="3600">
                <a:solidFill>
                  <a:srgbClr val="C00000"/>
                </a:solidFill>
              </a:rPr>
              <a:t>1. L’organisation des tribunaux</a:t>
            </a:r>
            <a:br>
              <a:rPr lang="fr-FR">
                <a:solidFill>
                  <a:srgbClr val="C00000"/>
                </a:solidFill>
              </a:rPr>
            </a:br>
            <a:br>
              <a:rPr lang="en-CA"/>
            </a:br>
            <a:endParaRPr lang="fr-CA" dirty="0"/>
          </a:p>
        </p:txBody>
      </p:sp>
      <p:sp>
        <p:nvSpPr>
          <p:cNvPr id="3" name="Espace réservé du contenu 2">
            <a:extLst>
              <a:ext uri="{FF2B5EF4-FFF2-40B4-BE49-F238E27FC236}">
                <a16:creationId xmlns:a16="http://schemas.microsoft.com/office/drawing/2014/main" id="{4A59B82E-7C54-4AF8-A4F8-66938516155E}"/>
              </a:ext>
            </a:extLst>
          </p:cNvPr>
          <p:cNvSpPr>
            <a:spLocks noGrp="1"/>
          </p:cNvSpPr>
          <p:nvPr>
            <p:ph idx="1"/>
          </p:nvPr>
        </p:nvSpPr>
        <p:spPr>
          <a:xfrm>
            <a:off x="1451579" y="1853754"/>
            <a:ext cx="9603275" cy="4326329"/>
          </a:xfrm>
        </p:spPr>
        <p:txBody>
          <a:bodyPr>
            <a:normAutofit/>
          </a:bodyPr>
          <a:lstStyle/>
          <a:p>
            <a:pPr marL="0" indent="0" algn="just">
              <a:buNone/>
            </a:pPr>
            <a:r>
              <a:rPr lang="fr-CA"/>
              <a:t>La </a:t>
            </a:r>
            <a:r>
              <a:rPr lang="fr-CA" b="1"/>
              <a:t>Cour suprême du Canada </a:t>
            </a:r>
            <a:r>
              <a:rPr lang="fr-CA"/>
              <a:t>est la </a:t>
            </a:r>
            <a:r>
              <a:rPr lang="fr-CA" b="1"/>
              <a:t>juridiction finale </a:t>
            </a:r>
            <a:r>
              <a:rPr lang="fr-CA"/>
              <a:t>du pays. Elle est composée </a:t>
            </a:r>
            <a:r>
              <a:rPr lang="fr-CA" b="1"/>
              <a:t>de 9 juges </a:t>
            </a:r>
            <a:r>
              <a:rPr lang="fr-CA"/>
              <a:t>et est située à Ottawa. Il faut savoir qu’il existe une obligation constitutionnelle qu’au moins </a:t>
            </a:r>
            <a:r>
              <a:rPr lang="fr-CA" b="1"/>
              <a:t>trois (3) juges</a:t>
            </a:r>
            <a:r>
              <a:rPr lang="fr-CA"/>
              <a:t> de la Cour suprême du Canada </a:t>
            </a:r>
            <a:r>
              <a:rPr lang="fr-CA" b="1"/>
              <a:t>proviennent du Québec</a:t>
            </a:r>
            <a:r>
              <a:rPr lang="fr-CA"/>
              <a:t>.</a:t>
            </a:r>
          </a:p>
          <a:p>
            <a:pPr marL="0" indent="0" algn="just">
              <a:buNone/>
            </a:pPr>
            <a:r>
              <a:rPr lang="fr-CA"/>
              <a:t>La Cour suprême entend les appels des décisions rendues par les cours d’appel provinciales ou territoriales ou par la Cour d’appel fédérale. Elle peut aussi </a:t>
            </a:r>
            <a:r>
              <a:rPr lang="fr-CA" b="1"/>
              <a:t>entendre les renvois du gouvernement fédéral et les appels des renvois provinciaux</a:t>
            </a:r>
            <a:r>
              <a:rPr lang="fr-CA"/>
              <a:t>.</a:t>
            </a:r>
          </a:p>
          <a:p>
            <a:pPr marL="0" indent="0" algn="just">
              <a:buNone/>
            </a:pPr>
            <a:r>
              <a:rPr lang="fr-CA"/>
              <a:t>Sauf dans le cas de certaines affaires criminelles, </a:t>
            </a:r>
            <a:r>
              <a:rPr lang="fr-CA" b="1"/>
              <a:t>il faut demander la permission </a:t>
            </a:r>
            <a:r>
              <a:rPr lang="fr-CA"/>
              <a:t>pour pouvoir y porter un jugement en appel. Cette permission peut être accordée sur la base des documents contenus dans le dossier seulement, sans que les parties concernées aient à se présenter à Ottawa.</a:t>
            </a:r>
            <a:endParaRPr lang="fr-CA" dirty="0"/>
          </a:p>
        </p:txBody>
      </p:sp>
      <p:pic>
        <p:nvPicPr>
          <p:cNvPr id="4" name="Image 3">
            <a:extLst>
              <a:ext uri="{FF2B5EF4-FFF2-40B4-BE49-F238E27FC236}">
                <a16:creationId xmlns:a16="http://schemas.microsoft.com/office/drawing/2014/main" id="{333AE2B4-37E8-40E6-8BEC-A7813D9E02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282" y="1964941"/>
            <a:ext cx="1408297" cy="938048"/>
          </a:xfrm>
          <a:prstGeom prst="rect">
            <a:avLst/>
          </a:prstGeom>
        </p:spPr>
      </p:pic>
    </p:spTree>
    <p:extLst>
      <p:ext uri="{BB962C8B-B14F-4D97-AF65-F5344CB8AC3E}">
        <p14:creationId xmlns:p14="http://schemas.microsoft.com/office/powerpoint/2010/main" val="4244779448"/>
      </p:ext>
    </p:extLst>
  </p:cSld>
  <p:clrMapOvr>
    <a:masterClrMapping/>
  </p:clrMapOvr>
</p:sld>
</file>

<file path=ppt/theme/theme1.xml><?xml version="1.0" encoding="utf-8"?>
<a:theme xmlns:a="http://schemas.openxmlformats.org/drawingml/2006/main" name="Galerie">
  <a:themeElements>
    <a:clrScheme name="Galerie">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ie">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ie">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17654</TotalTime>
  <Words>5225</Words>
  <Application>Microsoft Office PowerPoint</Application>
  <PresentationFormat>Grand écran</PresentationFormat>
  <Paragraphs>250</Paragraphs>
  <Slides>46</Slides>
  <Notes>11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46</vt:i4>
      </vt:variant>
    </vt:vector>
  </HeadingPairs>
  <TitlesOfParts>
    <vt:vector size="51" baseType="lpstr">
      <vt:lpstr>-apple-system</vt:lpstr>
      <vt:lpstr>Arial</vt:lpstr>
      <vt:lpstr>Calibri</vt:lpstr>
      <vt:lpstr>Gill Sans MT</vt:lpstr>
      <vt:lpstr>Galerie</vt:lpstr>
      <vt:lpstr>Interaction professionnelle en ia -360-A54-BB  COURS 4</vt:lpstr>
      <vt:lpstr>Plan de la SÉANCE</vt:lpstr>
      <vt:lpstr>1. L’organisation des tribunaux   </vt:lpstr>
      <vt:lpstr>1. L’organisation des tribunaux  </vt:lpstr>
      <vt:lpstr>1. L’organisation des tribunaux  </vt:lpstr>
      <vt:lpstr>1. L’organisation des tribunaux  </vt:lpstr>
      <vt:lpstr>1. L’organisation des tribunaux  </vt:lpstr>
      <vt:lpstr>1. L’organisation des tribunaux  </vt:lpstr>
      <vt:lpstr>1. L’organisation des tribunaux  </vt:lpstr>
      <vt:lpstr>1. L’organisation des tribunaux  </vt:lpstr>
      <vt:lpstr>1. L’organisation des tribunaux   </vt:lpstr>
      <vt:lpstr>2. La constitution au canada  </vt:lpstr>
      <vt:lpstr>2.1 la constitution canadienne : ses composantes   </vt:lpstr>
      <vt:lpstr>2.1 la constitution canadienne : ses composantes   </vt:lpstr>
      <vt:lpstr>2.1 la constitution canadienne : ses composantes   </vt:lpstr>
      <vt:lpstr>2.1 la constitution canadienne : ses composantes   </vt:lpstr>
      <vt:lpstr>2.1 la constitution canadienne : ses composantes   </vt:lpstr>
      <vt:lpstr>2.1 la constitution canadienne : ses composantes      </vt:lpstr>
      <vt:lpstr>2.2 Le partage des compétences législatives   </vt:lpstr>
      <vt:lpstr>2.2 Le partage des compétences législatives      </vt:lpstr>
      <vt:lpstr>2.2 Le partage des compétences législatives      </vt:lpstr>
      <vt:lpstr>2.2 Le partage des compétences législatives      </vt:lpstr>
      <vt:lpstr>2.2 Le partage des compétences législatives   </vt:lpstr>
      <vt:lpstr>2.2 Le partage des compétences législatives   </vt:lpstr>
      <vt:lpstr>2.2 Le partage des compétences législatives   </vt:lpstr>
      <vt:lpstr>2.3 La charte canadienne des droits et libertés   </vt:lpstr>
      <vt:lpstr>2.3 La charte canadienne des droits et libertés   </vt:lpstr>
      <vt:lpstr>2.3 La charte canadienne des droits et libertés</vt:lpstr>
      <vt:lpstr>2.3 La charte canadienne des droits et libertés</vt:lpstr>
      <vt:lpstr>2.3 La charte canadienne des droits et libertés</vt:lpstr>
      <vt:lpstr>2.3 La charte canadienne des droits et libertés</vt:lpstr>
      <vt:lpstr>2.3 La charte canadienne des droits et libertés</vt:lpstr>
      <vt:lpstr>2.3 La charte canadienne des droits et libertés</vt:lpstr>
      <vt:lpstr>2.3 La charte canadienne des droits et libertés</vt:lpstr>
      <vt:lpstr>3. Les traditions juridiques</vt:lpstr>
      <vt:lpstr>3. Les traditions juridiques</vt:lpstr>
      <vt:lpstr>3.1 La tradition civiliste</vt:lpstr>
      <vt:lpstr>3.1 La tradition civiliste</vt:lpstr>
      <vt:lpstr>3.1 La tradition civiliste</vt:lpstr>
      <vt:lpstr>3.1 La tradition civiliste</vt:lpstr>
      <vt:lpstr>3.1 La tradition civiliste</vt:lpstr>
      <vt:lpstr>3.2 La tradition de common law</vt:lpstr>
      <vt:lpstr>3.2 La tradition de common law</vt:lpstr>
      <vt:lpstr>3.2 La tradition de common law</vt:lpstr>
      <vt:lpstr>3.2 La tradition de common law</vt:lpstr>
      <vt:lpstr>3.2 La tradition de common law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Contexte légal en gestion des ressources humaines  410-016-LG</dc:title>
  <dc:creator>C-A Guilbault</dc:creator>
  <cp:lastModifiedBy>Charles-Antoine Guilbault</cp:lastModifiedBy>
  <cp:revision>1087</cp:revision>
  <dcterms:created xsi:type="dcterms:W3CDTF">2018-05-15T00:52:42Z</dcterms:created>
  <dcterms:modified xsi:type="dcterms:W3CDTF">2021-11-03T01:01:27Z</dcterms:modified>
</cp:coreProperties>
</file>